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52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3162" r="10105" b="23895"/>
          <a:stretch/>
        </p:blipFill>
        <p:spPr>
          <a:xfrm>
            <a:off x="-8" y="1047134"/>
            <a:ext cx="9144008" cy="5810866"/>
          </a:xfr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499992" y="4377099"/>
            <a:ext cx="144000" cy="324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4283968" y="4377099"/>
            <a:ext cx="144016" cy="324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067944" y="4701099"/>
            <a:ext cx="216024" cy="384085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3851920" y="5445224"/>
            <a:ext cx="216024" cy="288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7" action="ppaction://hlinksldjump"/>
          </p:cNvPr>
          <p:cNvSpPr/>
          <p:nvPr/>
        </p:nvSpPr>
        <p:spPr>
          <a:xfrm>
            <a:off x="3851920" y="5229200"/>
            <a:ext cx="108012" cy="144016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6804248" y="4701099"/>
            <a:ext cx="216024" cy="528101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9" action="ppaction://hlinksldjump"/>
          </p:cNvPr>
          <p:cNvSpPr/>
          <p:nvPr/>
        </p:nvSpPr>
        <p:spPr>
          <a:xfrm>
            <a:off x="7539873" y="3501008"/>
            <a:ext cx="288000" cy="324000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7668328" y="2894831"/>
            <a:ext cx="159545" cy="288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513770"/>
            <a:ext cx="143256" cy="311238"/>
          </a:xfrm>
          <a:prstGeom prst="rect">
            <a:avLst/>
          </a:prstGeom>
        </p:spPr>
      </p:pic>
      <p:sp>
        <p:nvSpPr>
          <p:cNvPr id="17" name="Прямоугольник 16">
            <a:hlinkClick r:id="rId13" action="ppaction://hlinksldjump"/>
          </p:cNvPr>
          <p:cNvSpPr/>
          <p:nvPr/>
        </p:nvSpPr>
        <p:spPr>
          <a:xfrm>
            <a:off x="7503873" y="2420888"/>
            <a:ext cx="180000" cy="36004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7164288" y="2420888"/>
            <a:ext cx="216024" cy="288032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103707" y="185288"/>
            <a:ext cx="939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Аб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екты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спадчыны</a:t>
            </a:r>
            <a:r>
              <a:rPr lang="ru-RU" sz="2400" b="1" dirty="0" smtClean="0"/>
              <a:t> </a:t>
            </a:r>
            <a:r>
              <a:rPr lang="ru-RU" sz="2400" b="1" dirty="0"/>
              <a:t>роду </a:t>
            </a:r>
            <a:r>
              <a:rPr lang="ru-RU" sz="2400" b="1" dirty="0" err="1"/>
              <a:t>Друцкіх-Любецкіх</a:t>
            </a:r>
            <a:r>
              <a:rPr lang="ru-RU" sz="2400" b="1" dirty="0"/>
              <a:t> на </a:t>
            </a:r>
            <a:r>
              <a:rPr lang="ru-RU" sz="2400" b="1" dirty="0" err="1"/>
              <a:t>тэррыторыі</a:t>
            </a:r>
            <a:r>
              <a:rPr lang="ru-RU" sz="2400" b="1" dirty="0"/>
              <a:t> </a:t>
            </a:r>
            <a:r>
              <a:rPr lang="ru-RU" sz="2400" b="1" dirty="0" err="1"/>
              <a:t>Пастаўскага</a:t>
            </a:r>
            <a:r>
              <a:rPr lang="ru-RU" sz="2400" b="1" dirty="0"/>
              <a:t> </a:t>
            </a:r>
            <a:r>
              <a:rPr lang="ru-RU" sz="2400" b="1" dirty="0" err="1" smtClean="0"/>
              <a:t>раёну</a:t>
            </a:r>
            <a:endParaRPr lang="ru-RU" sz="2400" b="1" dirty="0"/>
          </a:p>
        </p:txBody>
      </p:sp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4499992" y="4893141"/>
            <a:ext cx="216024" cy="336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716016" y="4893141"/>
            <a:ext cx="216024" cy="336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4283968" y="5085184"/>
            <a:ext cx="288024" cy="504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4067944" y="5877272"/>
            <a:ext cx="21602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7" action="ppaction://hlinksldjump"/>
          </p:cNvPr>
          <p:cNvSpPr/>
          <p:nvPr/>
        </p:nvSpPr>
        <p:spPr>
          <a:xfrm>
            <a:off x="4067944" y="5668780"/>
            <a:ext cx="216024" cy="14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3" action="ppaction://hlinksldjump"/>
          </p:cNvPr>
          <p:cNvSpPr/>
          <p:nvPr/>
        </p:nvSpPr>
        <p:spPr>
          <a:xfrm>
            <a:off x="7956376" y="2894831"/>
            <a:ext cx="21602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4" action="ppaction://hlinksldjump"/>
          </p:cNvPr>
          <p:cNvSpPr/>
          <p:nvPr/>
        </p:nvSpPr>
        <p:spPr>
          <a:xfrm>
            <a:off x="7956376" y="3384251"/>
            <a:ext cx="216024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9" action="ppaction://hlinksldjump"/>
          </p:cNvPr>
          <p:cNvSpPr/>
          <p:nvPr/>
        </p:nvSpPr>
        <p:spPr>
          <a:xfrm>
            <a:off x="7956376" y="3933056"/>
            <a:ext cx="287652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8" action="ppaction://hlinksldjump"/>
          </p:cNvPr>
          <p:cNvSpPr/>
          <p:nvPr/>
        </p:nvSpPr>
        <p:spPr>
          <a:xfrm>
            <a:off x="7164288" y="5229200"/>
            <a:ext cx="339585" cy="36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Царква</a:t>
            </a:r>
            <a:r>
              <a:rPr lang="ru-RU" sz="2800" i="1" dirty="0">
                <a:latin typeface="Franklin Gothic Heavy" pitchFamily="34" charset="0"/>
              </a:rPr>
              <a:t> (</a:t>
            </a:r>
            <a:r>
              <a:rPr lang="ru-RU" sz="2800" i="1" dirty="0" err="1">
                <a:latin typeface="Franklin Gothic Heavy" pitchFamily="34" charset="0"/>
              </a:rPr>
              <a:t>часоўня</a:t>
            </a:r>
            <a:r>
              <a:rPr lang="ru-RU" sz="2800" i="1" dirty="0">
                <a:latin typeface="Franklin Gothic Heavy" pitchFamily="34" charset="0"/>
              </a:rPr>
              <a:t>) </a:t>
            </a:r>
            <a:r>
              <a:rPr lang="ru-RU" sz="2800" i="1" dirty="0" err="1">
                <a:latin typeface="Franklin Gothic Heavy" pitchFamily="34" charset="0"/>
              </a:rPr>
              <a:t>iмя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Святога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Уладзіміра</a:t>
            </a:r>
            <a:r>
              <a:rPr lang="ru-RU" sz="2800" i="1" dirty="0">
                <a:latin typeface="Franklin Gothic Heavy" pitchFamily="34" charset="0"/>
              </a:rPr>
              <a:t> на </a:t>
            </a:r>
            <a:r>
              <a:rPr lang="ru-RU" sz="2800" i="1" dirty="0" err="1">
                <a:latin typeface="Franklin Gothic Heavy" pitchFamily="34" charset="0"/>
              </a:rPr>
              <a:t>могілках</a:t>
            </a:r>
            <a:r>
              <a:rPr lang="ru-RU" sz="2800" i="1" dirty="0">
                <a:latin typeface="Franklin Gothic Heavy" pitchFamily="34" charset="0"/>
              </a:rPr>
              <a:t> у </a:t>
            </a:r>
            <a:r>
              <a:rPr lang="ru-RU" sz="2800" i="1" dirty="0" err="1">
                <a:latin typeface="Franklin Gothic Heavy" pitchFamily="34" charset="0"/>
              </a:rPr>
              <a:t>Асінагарадку</a:t>
            </a:r>
            <a:r>
              <a:rPr lang="ru-RU" sz="2800" i="1" dirty="0">
                <a:latin typeface="Franklin Gothic Heavy" pitchFamily="34" charset="0"/>
              </a:rPr>
              <a:t> </a:t>
            </a:r>
            <a:br>
              <a:rPr lang="ru-RU" sz="2800" i="1" dirty="0">
                <a:latin typeface="Franklin Gothic Heavy" pitchFamily="34" charset="0"/>
              </a:rPr>
            </a:b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1700807"/>
            <a:ext cx="4629056" cy="380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66416" y="16288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    	</a:t>
            </a:r>
            <a:r>
              <a:rPr lang="ru-RU" sz="3200" dirty="0" smtClean="0">
                <a:latin typeface="Franklin Gothic Medium" pitchFamily="34" charset="0"/>
              </a:rPr>
              <a:t>На </a:t>
            </a:r>
            <a:r>
              <a:rPr lang="ru-RU" sz="3200" dirty="0" err="1">
                <a:latin typeface="Franklin Gothic Medium" pitchFamily="34" charset="0"/>
              </a:rPr>
              <a:t>суседнім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узгорку</a:t>
            </a:r>
            <a:r>
              <a:rPr lang="ru-RU" sz="3200" dirty="0">
                <a:latin typeface="Franklin Gothic Medium" pitchFamily="34" charset="0"/>
              </a:rPr>
              <a:t>, </a:t>
            </a:r>
            <a:r>
              <a:rPr lang="ru-RU" sz="3200" dirty="0" err="1">
                <a:latin typeface="Franklin Gothic Medium" pitchFamily="34" charset="0"/>
              </a:rPr>
              <a:t>які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знаходзіцца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цераз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дарогу</a:t>
            </a:r>
            <a:r>
              <a:rPr lang="ru-RU" sz="3200" dirty="0">
                <a:latin typeface="Franklin Gothic Medium" pitchFamily="34" charset="0"/>
              </a:rPr>
              <a:t> ад </a:t>
            </a:r>
            <a:r>
              <a:rPr lang="ru-RU" sz="3200" dirty="0" err="1">
                <a:latin typeface="Franklin Gothic Medium" pitchFamily="34" charset="0"/>
              </a:rPr>
              <a:t>царквы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размешчаны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грамадзянскія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могілкі</a:t>
            </a:r>
            <a:r>
              <a:rPr lang="ru-RU" sz="3200" dirty="0">
                <a:latin typeface="Franklin Gothic Medium" pitchFamily="34" charset="0"/>
              </a:rPr>
              <a:t>. На </a:t>
            </a:r>
            <a:r>
              <a:rPr lang="ru-RU" sz="3200" dirty="0" err="1">
                <a:latin typeface="Franklin Gothic Medium" pitchFamily="34" charset="0"/>
              </a:rPr>
              <a:t>іх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знаходзіцца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невялікая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царква</a:t>
            </a:r>
            <a:r>
              <a:rPr lang="ru-RU" sz="3200" dirty="0">
                <a:latin typeface="Franklin Gothic Medium" pitchFamily="34" charset="0"/>
              </a:rPr>
              <a:t> (</a:t>
            </a:r>
            <a:r>
              <a:rPr lang="ru-RU" sz="3200" dirty="0" err="1">
                <a:latin typeface="Franklin Gothic Medium" pitchFamily="34" charset="0"/>
              </a:rPr>
              <a:t>часоўня</a:t>
            </a:r>
            <a:r>
              <a:rPr lang="ru-RU" sz="3200" dirty="0">
                <a:latin typeface="Franklin Gothic Medium" pitchFamily="34" charset="0"/>
              </a:rPr>
              <a:t>), якая была </a:t>
            </a:r>
            <a:r>
              <a:rPr lang="ru-RU" sz="3200" dirty="0" err="1">
                <a:latin typeface="Franklin Gothic Medium" pitchFamily="34" charset="0"/>
              </a:rPr>
              <a:t>ўзведзена</a:t>
            </a:r>
            <a:r>
              <a:rPr lang="ru-RU" sz="3200" dirty="0">
                <a:latin typeface="Franklin Gothic Medium" pitchFamily="34" charset="0"/>
              </a:rPr>
              <a:t> за </a:t>
            </a:r>
            <a:r>
              <a:rPr lang="ru-RU" sz="3200" dirty="0" err="1">
                <a:latin typeface="Franklin Gothic Medium" pitchFamily="34" charset="0"/>
              </a:rPr>
              <a:t>сродкі</a:t>
            </a:r>
            <a:r>
              <a:rPr lang="ru-RU" sz="3200" dirty="0">
                <a:latin typeface="Franklin Gothic Medium" pitchFamily="34" charset="0"/>
              </a:rPr>
              <a:t> князя </a:t>
            </a:r>
            <a:r>
              <a:rPr lang="ru-RU" sz="3200" dirty="0" err="1">
                <a:latin typeface="Franklin Gothic Medium" pitchFamily="34" charset="0"/>
              </a:rPr>
              <a:t>Уладзіміра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Друцкага-Любецкага</a:t>
            </a:r>
            <a:r>
              <a:rPr lang="ru-RU" sz="3200" dirty="0">
                <a:latin typeface="Franklin Gothic Medium" pitchFamily="34" charset="0"/>
              </a:rPr>
              <a:t> ў 1902 г. </a:t>
            </a:r>
            <a:r>
              <a:rPr lang="ru-RU" sz="3200" dirty="0" err="1">
                <a:latin typeface="Franklin Gothic Medium" pitchFamily="34" charset="0"/>
              </a:rPr>
              <a:t>Вось</a:t>
            </a:r>
            <a:r>
              <a:rPr lang="ru-RU" sz="3200" dirty="0">
                <a:latin typeface="Franklin Gothic Medium" pitchFamily="34" charset="0"/>
              </a:rPr>
              <a:t> як </a:t>
            </a:r>
            <a:r>
              <a:rPr lang="ru-RU" sz="3200" dirty="0" err="1">
                <a:latin typeface="Franklin Gothic Medium" pitchFamily="34" charset="0"/>
              </a:rPr>
              <a:t>гэта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апісваецца</a:t>
            </a:r>
            <a:r>
              <a:rPr lang="ru-RU" sz="3200" dirty="0">
                <a:latin typeface="Franklin Gothic Medium" pitchFamily="34" charset="0"/>
              </a:rPr>
              <a:t> ў </a:t>
            </a:r>
            <a:r>
              <a:rPr lang="ru-RU" sz="3200" dirty="0" err="1">
                <a:latin typeface="Franklin Gothic Medium" pitchFamily="34" charset="0"/>
              </a:rPr>
              <a:t>летапісе</a:t>
            </a:r>
            <a:r>
              <a:rPr lang="ru-RU" sz="3200" dirty="0">
                <a:latin typeface="Franklin Gothic Medium" pitchFamily="34" charset="0"/>
              </a:rPr>
              <a:t> Свята-</a:t>
            </a:r>
            <a:r>
              <a:rPr lang="ru-RU" sz="3200" dirty="0" err="1">
                <a:latin typeface="Franklin Gothic Medium" pitchFamily="34" charset="0"/>
              </a:rPr>
              <a:t>Пакроўскай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царквы</a:t>
            </a:r>
            <a:r>
              <a:rPr lang="ru-RU" sz="3200" dirty="0">
                <a:latin typeface="Franklin Gothic Medium" pitchFamily="34" charset="0"/>
              </a:rPr>
              <a:t>: “В сем году благодаря щедротам князя Друцкого-Любецкого на </a:t>
            </a:r>
            <a:r>
              <a:rPr lang="ru-RU" sz="3200" dirty="0" err="1">
                <a:latin typeface="Franklin Gothic Medium" pitchFamily="34" charset="0"/>
              </a:rPr>
              <a:t>Осиногородском</a:t>
            </a:r>
            <a:r>
              <a:rPr lang="ru-RU" sz="3200" dirty="0">
                <a:latin typeface="Franklin Gothic Medium" pitchFamily="34" charset="0"/>
              </a:rPr>
              <a:t> кладбище выстроена маленькая деревянная церковь. Закладка совершена была 21 мая сего года”. Названа ў </a:t>
            </a:r>
            <a:r>
              <a:rPr lang="ru-RU" sz="3200" dirty="0" err="1">
                <a:latin typeface="Franklin Gothic Medium" pitchFamily="34" charset="0"/>
              </a:rPr>
              <a:t>гонар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>
                <a:latin typeface="Franklin Gothic Medium" pitchFamily="34" charset="0"/>
              </a:rPr>
              <a:t>святога</a:t>
            </a:r>
            <a:r>
              <a:rPr lang="ru-RU" sz="3200" dirty="0">
                <a:latin typeface="Franklin Gothic Medium" pitchFamily="34" charset="0"/>
              </a:rPr>
              <a:t> </a:t>
            </a:r>
            <a:r>
              <a:rPr lang="ru-RU" sz="3200" dirty="0" err="1" smtClean="0">
                <a:latin typeface="Franklin Gothic Medium" pitchFamily="34" charset="0"/>
              </a:rPr>
              <a:t>Уладзіміра</a:t>
            </a:r>
            <a:r>
              <a:rPr lang="ru-RU" sz="3200" dirty="0" smtClean="0">
                <a:latin typeface="Franklin Gothic Medium" pitchFamily="34" charset="0"/>
              </a:rPr>
              <a:t>. </a:t>
            </a:r>
            <a:endParaRPr lang="ru-RU" sz="3200" dirty="0">
              <a:latin typeface="Franklin Gothic Medium" pitchFamily="34" charset="0"/>
            </a:endParaRP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3296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17024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Капліца-пахавальня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Друцкіх-Любецкіх</a:t>
            </a:r>
            <a:r>
              <a:rPr lang="ru-RU" sz="2800" i="1" dirty="0">
                <a:latin typeface="Franklin Gothic Heavy" pitchFamily="34" charset="0"/>
              </a:rPr>
              <a:t> у </a:t>
            </a:r>
            <a:r>
              <a:rPr lang="ru-RU" sz="2800" i="1" dirty="0" err="1">
                <a:latin typeface="Franklin Gothic Heavy" pitchFamily="34" charset="0"/>
              </a:rPr>
              <a:t>Казлоўшчыне</a:t>
            </a: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402"/>
            <a:ext cx="4608511" cy="3456384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788023" y="1556792"/>
            <a:ext cx="4107505" cy="478112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sz="3800" dirty="0" smtClean="0">
                <a:latin typeface="Franklin Gothic Medium" pitchFamily="34" charset="0"/>
              </a:rPr>
              <a:t>Яна </a:t>
            </a:r>
            <a:r>
              <a:rPr lang="ru-RU" sz="3800" dirty="0">
                <a:latin typeface="Franklin Gothic Medium" pitchFamily="34" charset="0"/>
              </a:rPr>
              <a:t>была </a:t>
            </a:r>
            <a:r>
              <a:rPr lang="ru-RU" sz="3800" dirty="0" err="1" smtClean="0">
                <a:latin typeface="Franklin Gothic Medium" pitchFamily="34" charset="0"/>
              </a:rPr>
              <a:t>пабудавана</a:t>
            </a:r>
            <a:r>
              <a:rPr lang="ru-RU" sz="3800" dirty="0" smtClean="0">
                <a:latin typeface="Franklin Gothic Medium" pitchFamily="34" charset="0"/>
              </a:rPr>
              <a:t>  </a:t>
            </a:r>
            <a:r>
              <a:rPr lang="ru-RU" sz="3800" dirty="0">
                <a:latin typeface="Franklin Gothic Medium" pitchFamily="34" charset="0"/>
              </a:rPr>
              <a:t>ў 1842 г. з </a:t>
            </a:r>
            <a:r>
              <a:rPr lang="ru-RU" sz="3800" dirty="0" err="1">
                <a:latin typeface="Franklin Gothic Medium" pitchFamily="34" charset="0"/>
              </a:rPr>
              <a:t>бутавага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каменю</a:t>
            </a:r>
            <a:r>
              <a:rPr lang="ru-RU" sz="3800" dirty="0">
                <a:latin typeface="Franklin Gothic Medium" pitchFamily="34" charset="0"/>
              </a:rPr>
              <a:t>. </a:t>
            </a:r>
            <a:r>
              <a:rPr lang="ru-RU" sz="3800" dirty="0" err="1">
                <a:latin typeface="Franklin Gothic Medium" pitchFamily="34" charset="0"/>
              </a:rPr>
              <a:t>Выклікае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захапленне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характар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кладкі</a:t>
            </a:r>
            <a:r>
              <a:rPr lang="ru-RU" sz="3800" dirty="0">
                <a:latin typeface="Franklin Gothic Medium" pitchFamily="34" charset="0"/>
              </a:rPr>
              <a:t>: </a:t>
            </a:r>
            <a:r>
              <a:rPr lang="ru-RU" sz="3800" dirty="0" err="1">
                <a:latin typeface="Franklin Gothic Medium" pitchFamily="34" charset="0"/>
              </a:rPr>
              <a:t>рознакаляровыя</a:t>
            </a:r>
            <a:r>
              <a:rPr lang="ru-RU" sz="3800" dirty="0">
                <a:latin typeface="Franklin Gothic Medium" pitchFamily="34" charset="0"/>
              </a:rPr>
              <a:t> валуны </a:t>
            </a:r>
            <a:r>
              <a:rPr lang="ru-RU" sz="3800" dirty="0" err="1">
                <a:latin typeface="Franklin Gothic Medium" pitchFamily="34" charset="0"/>
              </a:rPr>
              <a:t>абчасаныя</a:t>
            </a:r>
            <a:r>
              <a:rPr lang="ru-RU" sz="3800" dirty="0">
                <a:latin typeface="Franklin Gothic Medium" pitchFamily="34" charset="0"/>
              </a:rPr>
              <a:t> і </a:t>
            </a:r>
            <a:r>
              <a:rPr lang="ru-RU" sz="3800" dirty="0" err="1">
                <a:latin typeface="Franklin Gothic Medium" pitchFamily="34" charset="0"/>
              </a:rPr>
              <a:t>шчыльна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падагнаныя</a:t>
            </a:r>
            <a:r>
              <a:rPr lang="ru-RU" sz="3800" dirty="0">
                <a:latin typeface="Franklin Gothic Medium" pitchFamily="34" charset="0"/>
              </a:rPr>
              <a:t>, </a:t>
            </a:r>
            <a:r>
              <a:rPr lang="ru-RU" sz="3800" dirty="0" err="1">
                <a:latin typeface="Franklin Gothic Medium" pitchFamily="34" charset="0"/>
              </a:rPr>
              <a:t>нібыта</a:t>
            </a:r>
            <a:r>
              <a:rPr lang="ru-RU" sz="3800" dirty="0">
                <a:latin typeface="Franklin Gothic Medium" pitchFamily="34" charset="0"/>
              </a:rPr>
              <a:t> ў </a:t>
            </a:r>
            <a:r>
              <a:rPr lang="ru-RU" sz="3800" dirty="0" err="1">
                <a:latin typeface="Franklin Gothic Medium" pitchFamily="34" charset="0"/>
              </a:rPr>
              <a:t>мазаіцы</a:t>
            </a:r>
            <a:r>
              <a:rPr lang="ru-RU" sz="3800" dirty="0">
                <a:latin typeface="Franklin Gothic Medium" pitchFamily="34" charset="0"/>
              </a:rPr>
              <a:t>. </a:t>
            </a:r>
            <a:r>
              <a:rPr lang="ru-RU" sz="3800" dirty="0" err="1">
                <a:latin typeface="Franklin Gothic Medium" pitchFamily="34" charset="0"/>
              </a:rPr>
              <a:t>Пабудова</a:t>
            </a:r>
            <a:r>
              <a:rPr lang="ru-RU" sz="3800" dirty="0">
                <a:latin typeface="Franklin Gothic Medium" pitchFamily="34" charset="0"/>
              </a:rPr>
              <a:t> мае </a:t>
            </a:r>
            <a:r>
              <a:rPr lang="ru-RU" sz="3800" dirty="0" err="1">
                <a:latin typeface="Franklin Gothic Medium" pitchFamily="34" charset="0"/>
              </a:rPr>
              <a:t>прамавугольную</a:t>
            </a:r>
            <a:r>
              <a:rPr lang="ru-RU" sz="3800" dirty="0">
                <a:latin typeface="Franklin Gothic Medium" pitchFamily="34" charset="0"/>
              </a:rPr>
              <a:t> форму, </a:t>
            </a:r>
            <a:r>
              <a:rPr lang="ru-RU" sz="3800" dirty="0" err="1">
                <a:latin typeface="Franklin Gothic Medium" pitchFamily="34" charset="0"/>
              </a:rPr>
              <a:t>перакрыта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двухсхільным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дахам</a:t>
            </a:r>
            <a:r>
              <a:rPr lang="ru-RU" sz="3800" dirty="0">
                <a:latin typeface="Franklin Gothic Medium" pitchFamily="34" charset="0"/>
              </a:rPr>
              <a:t>. У </a:t>
            </a:r>
            <a:r>
              <a:rPr lang="ru-RU" sz="3800" dirty="0" err="1">
                <a:latin typeface="Franklin Gothic Medium" pitchFamily="34" charset="0"/>
              </a:rPr>
              <a:t>капліцы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маюцца</a:t>
            </a:r>
            <a:r>
              <a:rPr lang="ru-RU" sz="3800" dirty="0">
                <a:latin typeface="Franklin Gothic Medium" pitchFamily="34" charset="0"/>
              </a:rPr>
              <a:t> два </a:t>
            </a:r>
            <a:r>
              <a:rPr lang="ru-RU" sz="3800" dirty="0" err="1">
                <a:latin typeface="Franklin Gothic Medium" pitchFamily="34" charset="0"/>
              </a:rPr>
              <a:t>паверхі</a:t>
            </a:r>
            <a:r>
              <a:rPr lang="ru-RU" sz="3800" dirty="0">
                <a:latin typeface="Franklin Gothic Medium" pitchFamily="34" charset="0"/>
              </a:rPr>
              <a:t>. У </a:t>
            </a:r>
            <a:r>
              <a:rPr lang="ru-RU" sz="3800" dirty="0" err="1">
                <a:latin typeface="Franklin Gothic Medium" pitchFamily="34" charset="0"/>
              </a:rPr>
              <a:t>верхнім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праводзяцца</a:t>
            </a:r>
            <a:r>
              <a:rPr lang="ru-RU" sz="3800" dirty="0">
                <a:latin typeface="Franklin Gothic Medium" pitchFamily="34" charset="0"/>
              </a:rPr>
              <a:t> службы, у </a:t>
            </a:r>
            <a:r>
              <a:rPr lang="ru-RU" sz="3800" dirty="0" err="1">
                <a:latin typeface="Franklin Gothic Medium" pitchFamily="34" charset="0"/>
              </a:rPr>
              <a:t>ніжнім</a:t>
            </a:r>
            <a:r>
              <a:rPr lang="ru-RU" sz="3800" dirty="0">
                <a:latin typeface="Franklin Gothic Medium" pitchFamily="34" charset="0"/>
              </a:rPr>
              <a:t>, </a:t>
            </a:r>
            <a:r>
              <a:rPr lang="ru-RU" sz="3800" dirty="0" err="1">
                <a:latin typeface="Franklin Gothic Medium" pitchFamily="34" charset="0"/>
              </a:rPr>
              <a:t>цокальным</a:t>
            </a:r>
            <a:r>
              <a:rPr lang="ru-RU" sz="3800" dirty="0">
                <a:latin typeface="Franklin Gothic Medium" pitchFamily="34" charset="0"/>
              </a:rPr>
              <a:t>, </a:t>
            </a:r>
            <a:r>
              <a:rPr lang="ru-RU" sz="3800" dirty="0" err="1">
                <a:latin typeface="Franklin Gothic Medium" pitchFamily="34" charset="0"/>
              </a:rPr>
              <a:t>знаходзяцца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пахавальныя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нішы</a:t>
            </a:r>
            <a:r>
              <a:rPr lang="ru-RU" sz="3800" dirty="0">
                <a:latin typeface="Franklin Gothic Medium" pitchFamily="34" charset="0"/>
              </a:rPr>
              <a:t>, </a:t>
            </a:r>
            <a:r>
              <a:rPr lang="ru-RU" sz="3800" dirty="0" err="1">
                <a:latin typeface="Franklin Gothic Medium" pitchFamily="34" charset="0"/>
              </a:rPr>
              <a:t>якія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закрытыя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плітамі</a:t>
            </a:r>
            <a:r>
              <a:rPr lang="ru-RU" sz="3800" dirty="0">
                <a:latin typeface="Franklin Gothic Medium" pitchFamily="34" charset="0"/>
              </a:rPr>
              <a:t> з </a:t>
            </a:r>
            <a:r>
              <a:rPr lang="ru-RU" sz="3800" dirty="0" err="1">
                <a:latin typeface="Franklin Gothic Medium" pitchFamily="34" charset="0"/>
              </a:rPr>
              <a:t>надпісамі</a:t>
            </a:r>
            <a:r>
              <a:rPr lang="ru-RU" sz="3800" dirty="0">
                <a:latin typeface="Franklin Gothic Medium" pitchFamily="34" charset="0"/>
              </a:rPr>
              <a:t>, </a:t>
            </a:r>
            <a:r>
              <a:rPr lang="ru-RU" sz="3800" dirty="0" err="1">
                <a:latin typeface="Franklin Gothic Medium" pitchFamily="34" charset="0"/>
              </a:rPr>
              <a:t>частка</a:t>
            </a:r>
            <a:r>
              <a:rPr lang="ru-RU" sz="3800" dirty="0">
                <a:latin typeface="Franklin Gothic Medium" pitchFamily="34" charset="0"/>
              </a:rPr>
              <a:t> з </a:t>
            </a:r>
            <a:r>
              <a:rPr lang="ru-RU" sz="3800" dirty="0" err="1">
                <a:latin typeface="Franklin Gothic Medium" pitchFamily="34" charset="0"/>
              </a:rPr>
              <a:t>якіх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пашкоджана</a:t>
            </a:r>
            <a:r>
              <a:rPr lang="ru-RU" sz="3800" dirty="0">
                <a:latin typeface="Franklin Gothic Medium" pitchFamily="34" charset="0"/>
              </a:rPr>
              <a:t>. </a:t>
            </a:r>
            <a:r>
              <a:rPr lang="ru-RU" sz="3800" dirty="0" err="1">
                <a:latin typeface="Franklin Gothic Medium" pitchFamily="34" charset="0"/>
              </a:rPr>
              <a:t>Усяго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налічваецца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smtClean="0">
                <a:latin typeface="Franklin Gothic Medium" pitchFamily="34" charset="0"/>
              </a:rPr>
              <a:t>        12 </a:t>
            </a:r>
            <a:r>
              <a:rPr lang="ru-RU" sz="3800" dirty="0" err="1">
                <a:latin typeface="Franklin Gothic Medium" pitchFamily="34" charset="0"/>
              </a:rPr>
              <a:t>пахаванняў</a:t>
            </a:r>
            <a:r>
              <a:rPr lang="ru-RU" sz="3800" dirty="0">
                <a:latin typeface="Franklin Gothic Medium" pitchFamily="34" charset="0"/>
              </a:rPr>
              <a:t>, на </a:t>
            </a:r>
            <a:r>
              <a:rPr lang="ru-RU" sz="3800" dirty="0" err="1">
                <a:latin typeface="Franklin Gothic Medium" pitchFamily="34" charset="0"/>
              </a:rPr>
              <a:t>эпітафіях</a:t>
            </a:r>
            <a:r>
              <a:rPr lang="ru-RU" sz="3800" dirty="0">
                <a:latin typeface="Franklin Gothic Medium" pitchFamily="34" charset="0"/>
              </a:rPr>
              <a:t> 4</a:t>
            </a:r>
            <a:r>
              <a:rPr lang="ru-RU" sz="3800" dirty="0" smtClean="0">
                <a:latin typeface="Franklin Gothic Medium" pitchFamily="34" charset="0"/>
              </a:rPr>
              <a:t> </a:t>
            </a:r>
            <a:r>
              <a:rPr lang="ru-RU" sz="3800" dirty="0">
                <a:latin typeface="Franklin Gothic Medium" pitchFamily="34" charset="0"/>
              </a:rPr>
              <a:t>з </a:t>
            </a:r>
            <a:r>
              <a:rPr lang="ru-RU" sz="3800" dirty="0" err="1">
                <a:latin typeface="Franklin Gothic Medium" pitchFamily="34" charset="0"/>
              </a:rPr>
              <a:t>іх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расчытваюцца</a:t>
            </a:r>
            <a:r>
              <a:rPr lang="ru-RU" sz="3800" dirty="0">
                <a:latin typeface="Franklin Gothic Medium" pitchFamily="34" charset="0"/>
              </a:rPr>
              <a:t> </a:t>
            </a:r>
            <a:r>
              <a:rPr lang="ru-RU" sz="3800" dirty="0" err="1">
                <a:latin typeface="Franklin Gothic Medium" pitchFamily="34" charset="0"/>
              </a:rPr>
              <a:t>прозвішчы</a:t>
            </a:r>
            <a:r>
              <a:rPr lang="ru-RU" sz="3800" dirty="0">
                <a:latin typeface="Franklin Gothic Medium" pitchFamily="34" charset="0"/>
              </a:rPr>
              <a:t> з роду </a:t>
            </a:r>
            <a:r>
              <a:rPr lang="ru-RU" sz="3800" dirty="0" err="1">
                <a:latin typeface="Franklin Gothic Medium" pitchFamily="34" charset="0"/>
              </a:rPr>
              <a:t>Друцкіх-Любецкіх</a:t>
            </a:r>
            <a:r>
              <a:rPr lang="ru-RU" sz="3500" dirty="0">
                <a:latin typeface="Franklin Gothic Medium" pitchFamily="34" charset="0"/>
              </a:rPr>
              <a:t>.</a:t>
            </a:r>
          </a:p>
        </p:txBody>
      </p:sp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78" y="4869824"/>
            <a:ext cx="2220158" cy="16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Сядзібны</a:t>
            </a:r>
            <a:r>
              <a:rPr lang="ru-RU" sz="2800" i="1" dirty="0">
                <a:latin typeface="Franklin Gothic Heavy" pitchFamily="34" charset="0"/>
              </a:rPr>
              <a:t> комплекс у </a:t>
            </a:r>
            <a:r>
              <a:rPr lang="ru-RU" sz="2800" i="1" dirty="0" err="1">
                <a:latin typeface="Franklin Gothic Heavy" pitchFamily="34" charset="0"/>
              </a:rPr>
              <a:t>Казлоўшчыне</a:t>
            </a: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447822" cy="277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716016" y="1168460"/>
            <a:ext cx="432048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Franklin Gothic Medium" pitchFamily="34" charset="0"/>
              </a:rPr>
              <a:t>   	</a:t>
            </a:r>
            <a:r>
              <a:rPr lang="ru-RU" sz="1800" dirty="0" err="1" smtClean="0">
                <a:latin typeface="Franklin Gothic Medium" pitchFamily="34" charset="0"/>
              </a:rPr>
              <a:t>Вёска</a:t>
            </a:r>
            <a:r>
              <a:rPr lang="ru-RU" sz="1800" dirty="0" smtClean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носіць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назву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Казлоўшчына</a:t>
            </a:r>
            <a:r>
              <a:rPr lang="ru-RU" sz="1800" dirty="0">
                <a:latin typeface="Franklin Gothic Medium" pitchFamily="34" charset="0"/>
              </a:rPr>
              <a:t> з </a:t>
            </a:r>
            <a:r>
              <a:rPr lang="ru-RU" sz="1800" dirty="0" err="1">
                <a:latin typeface="Franklin Gothic Medium" pitchFamily="34" charset="0"/>
              </a:rPr>
              <a:t>пачатку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en-US" sz="1800" dirty="0">
                <a:latin typeface="Franklin Gothic Medium" pitchFamily="34" charset="0"/>
              </a:rPr>
              <a:t>XX </a:t>
            </a:r>
            <a:r>
              <a:rPr lang="ru-RU" sz="1800" dirty="0">
                <a:latin typeface="Franklin Gothic Medium" pitchFamily="34" charset="0"/>
              </a:rPr>
              <a:t>ст. </a:t>
            </a:r>
            <a:r>
              <a:rPr lang="ru-RU" sz="1800" dirty="0" err="1">
                <a:latin typeface="Franklin Gothic Medium" pitchFamily="34" charset="0"/>
              </a:rPr>
              <a:t>Раней</a:t>
            </a:r>
            <a:r>
              <a:rPr lang="ru-RU" sz="1800" dirty="0">
                <a:latin typeface="Franklin Gothic Medium" pitchFamily="34" charset="0"/>
              </a:rPr>
              <a:t> – </a:t>
            </a:r>
            <a:r>
              <a:rPr lang="ru-RU" sz="1800" dirty="0" err="1">
                <a:latin typeface="Franklin Gothic Medium" pitchFamily="34" charset="0"/>
              </a:rPr>
              <a:t>маёнтак</a:t>
            </a:r>
            <a:r>
              <a:rPr lang="ru-RU" sz="1800" dirty="0">
                <a:latin typeface="Franklin Gothic Medium" pitchFamily="34" charset="0"/>
              </a:rPr>
              <a:t> “</a:t>
            </a:r>
            <a:r>
              <a:rPr lang="ru-RU" sz="1800" dirty="0" err="1">
                <a:latin typeface="Franklin Gothic Medium" pitchFamily="34" charset="0"/>
              </a:rPr>
              <a:t>Казлоўск</a:t>
            </a:r>
            <a:r>
              <a:rPr lang="ru-RU" sz="1800" dirty="0">
                <a:latin typeface="Franklin Gothic Medium" pitchFamily="34" charset="0"/>
              </a:rPr>
              <a:t>”, </a:t>
            </a:r>
            <a:r>
              <a:rPr lang="ru-RU" sz="1800" dirty="0" err="1">
                <a:latin typeface="Franklin Gothic Medium" pitchFamily="34" charset="0"/>
              </a:rPr>
              <a:t>уласнасць</a:t>
            </a:r>
            <a:r>
              <a:rPr lang="ru-RU" sz="1800" dirty="0">
                <a:latin typeface="Franklin Gothic Medium" pitchFamily="34" charset="0"/>
              </a:rPr>
              <a:t> роду </a:t>
            </a:r>
            <a:r>
              <a:rPr lang="ru-RU" sz="1800" dirty="0" err="1">
                <a:latin typeface="Franklin Gothic Medium" pitchFamily="34" charset="0"/>
              </a:rPr>
              <a:t>Жабаў</a:t>
            </a:r>
            <a:r>
              <a:rPr lang="ru-RU" sz="1800" dirty="0">
                <a:latin typeface="Franklin Gothic Medium" pitchFamily="34" charset="0"/>
              </a:rPr>
              <a:t>, </a:t>
            </a:r>
            <a:r>
              <a:rPr lang="ru-RU" sz="1800" dirty="0" err="1">
                <a:latin typeface="Franklin Gothic Medium" pitchFamily="34" charset="0"/>
              </a:rPr>
              <a:t>потым</a:t>
            </a:r>
            <a:r>
              <a:rPr lang="ru-RU" sz="1800" dirty="0">
                <a:latin typeface="Franklin Gothic Medium" pitchFamily="34" charset="0"/>
              </a:rPr>
              <a:t> з </a:t>
            </a:r>
            <a:r>
              <a:rPr lang="en-US" sz="1800" dirty="0">
                <a:latin typeface="Franklin Gothic Medium" pitchFamily="34" charset="0"/>
              </a:rPr>
              <a:t>XV </a:t>
            </a:r>
            <a:r>
              <a:rPr lang="ru-RU" sz="1800" dirty="0">
                <a:latin typeface="Franklin Gothic Medium" pitchFamily="34" charset="0"/>
              </a:rPr>
              <a:t>ст. </a:t>
            </a:r>
            <a:r>
              <a:rPr lang="ru-RU" sz="1800" dirty="0" err="1">
                <a:latin typeface="Franklin Gothic Medium" pitchFamily="34" charset="0"/>
              </a:rPr>
              <a:t>перайшоў</a:t>
            </a:r>
            <a:r>
              <a:rPr lang="ru-RU" sz="1800" dirty="0">
                <a:latin typeface="Franklin Gothic Medium" pitchFamily="34" charset="0"/>
              </a:rPr>
              <a:t> да </a:t>
            </a:r>
            <a:r>
              <a:rPr lang="ru-RU" sz="1800" dirty="0" err="1">
                <a:latin typeface="Franklin Gothic Medium" pitchFamily="34" charset="0"/>
              </a:rPr>
              <a:t>нашчадкаў</a:t>
            </a:r>
            <a:r>
              <a:rPr lang="ru-RU" sz="1800" dirty="0">
                <a:latin typeface="Franklin Gothic Medium" pitchFamily="34" charset="0"/>
              </a:rPr>
              <a:t> роду </a:t>
            </a:r>
            <a:r>
              <a:rPr lang="ru-RU" sz="1800" dirty="0" err="1">
                <a:latin typeface="Franklin Gothic Medium" pitchFamily="34" charset="0"/>
              </a:rPr>
              <a:t>князёў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Друцкіх-Любецкіх</a:t>
            </a:r>
            <a:r>
              <a:rPr lang="ru-RU" sz="1800" dirty="0">
                <a:latin typeface="Franklin Gothic Medium" pitchFamily="34" charset="0"/>
              </a:rPr>
              <a:t> і </a:t>
            </a:r>
            <a:r>
              <a:rPr lang="ru-RU" sz="1800" dirty="0" err="1">
                <a:latin typeface="Franklin Gothic Medium" pitchFamily="34" charset="0"/>
              </a:rPr>
              <a:t>належыў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ім</a:t>
            </a:r>
            <a:r>
              <a:rPr lang="ru-RU" sz="1800" dirty="0">
                <a:latin typeface="Franklin Gothic Medium" pitchFamily="34" charset="0"/>
              </a:rPr>
              <a:t> да ХХ </a:t>
            </a:r>
            <a:r>
              <a:rPr lang="ru-RU" sz="1800" dirty="0" err="1" smtClean="0">
                <a:latin typeface="Franklin Gothic Medium" pitchFamily="34" charset="0"/>
              </a:rPr>
              <a:t>ст.Сядзіба</a:t>
            </a:r>
            <a:r>
              <a:rPr lang="ru-RU" sz="1800" dirty="0" smtClean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ўласнікаў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размяшчалася</a:t>
            </a:r>
            <a:r>
              <a:rPr lang="ru-RU" sz="1800" dirty="0">
                <a:latin typeface="Franklin Gothic Medium" pitchFamily="34" charset="0"/>
              </a:rPr>
              <a:t> на </a:t>
            </a:r>
            <a:r>
              <a:rPr lang="ru-RU" sz="1800" dirty="0" err="1">
                <a:latin typeface="Franklin Gothic Medium" pitchFamily="34" charset="0"/>
              </a:rPr>
              <a:t>высокім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узгорку</a:t>
            </a:r>
            <a:r>
              <a:rPr lang="ru-RU" sz="1800" dirty="0">
                <a:latin typeface="Franklin Gothic Medium" pitchFamily="34" charset="0"/>
              </a:rPr>
              <a:t> на </a:t>
            </a:r>
            <a:r>
              <a:rPr lang="ru-RU" sz="1800" dirty="0" err="1">
                <a:latin typeface="Franklin Gothic Medium" pitchFamily="34" charset="0"/>
              </a:rPr>
              <a:t>паўночным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беразе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возера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Ласіца</a:t>
            </a:r>
            <a:r>
              <a:rPr lang="ru-RU" sz="1800" dirty="0">
                <a:latin typeface="Franklin Gothic Medium" pitchFamily="34" charset="0"/>
              </a:rPr>
              <a:t>. </a:t>
            </a:r>
            <a:r>
              <a:rPr lang="ru-RU" sz="1800" dirty="0" err="1">
                <a:latin typeface="Franklin Gothic Medium" pitchFamily="34" charset="0"/>
              </a:rPr>
              <a:t>Гэта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быў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вялікі</a:t>
            </a:r>
            <a:r>
              <a:rPr lang="ru-RU" sz="1800" dirty="0">
                <a:latin typeface="Franklin Gothic Medium" pitchFamily="34" charset="0"/>
              </a:rPr>
              <a:t> комплекс, </a:t>
            </a:r>
            <a:r>
              <a:rPr lang="ru-RU" sz="1800" dirty="0" err="1">
                <a:latin typeface="Franklin Gothic Medium" pitchFamily="34" charset="0"/>
              </a:rPr>
              <a:t>які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ўключаў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жылую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частку</a:t>
            </a:r>
            <a:r>
              <a:rPr lang="ru-RU" sz="1800" dirty="0">
                <a:latin typeface="Franklin Gothic Medium" pitchFamily="34" charset="0"/>
              </a:rPr>
              <a:t> з </a:t>
            </a:r>
            <a:r>
              <a:rPr lang="ru-RU" sz="1800" dirty="0" err="1">
                <a:latin typeface="Franklin Gothic Medium" pitchFamily="34" charset="0"/>
              </a:rPr>
              <a:t>усходнім</a:t>
            </a:r>
            <a:r>
              <a:rPr lang="ru-RU" sz="1800" dirty="0">
                <a:latin typeface="Franklin Gothic Medium" pitchFamily="34" charset="0"/>
              </a:rPr>
              <a:t> парадным </a:t>
            </a:r>
            <a:r>
              <a:rPr lang="ru-RU" sz="1800" dirty="0" err="1">
                <a:latin typeface="Franklin Gothic Medium" pitchFamily="34" charset="0"/>
              </a:rPr>
              <a:t>пад’ездам</a:t>
            </a:r>
            <a:r>
              <a:rPr lang="ru-RU" sz="1800" dirty="0">
                <a:latin typeface="Franklin Gothic Medium" pitchFamily="34" charset="0"/>
              </a:rPr>
              <a:t>, ад </a:t>
            </a:r>
            <a:r>
              <a:rPr lang="ru-RU" sz="1800" dirty="0" err="1">
                <a:latin typeface="Franklin Gothic Medium" pitchFamily="34" charset="0"/>
              </a:rPr>
              <a:t>якога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засталіся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дзве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цагляныя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калоны</a:t>
            </a:r>
            <a:r>
              <a:rPr lang="ru-RU" sz="1800" dirty="0">
                <a:latin typeface="Franklin Gothic Medium" pitchFamily="34" charset="0"/>
              </a:rPr>
              <a:t> і </a:t>
            </a:r>
            <a:r>
              <a:rPr lang="ru-RU" sz="1800" dirty="0" err="1">
                <a:latin typeface="Franklin Gothic Medium" pitchFamily="34" charset="0"/>
              </a:rPr>
              <a:t>гаспадарчая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частка</a:t>
            </a:r>
            <a:r>
              <a:rPr lang="ru-RU" sz="1800" dirty="0">
                <a:latin typeface="Franklin Gothic Medium" pitchFamily="34" charset="0"/>
              </a:rPr>
              <a:t>, </a:t>
            </a:r>
            <a:r>
              <a:rPr lang="ru-RU" sz="1800" dirty="0" err="1">
                <a:latin typeface="Franklin Gothic Medium" pitchFamily="34" charset="0"/>
              </a:rPr>
              <a:t>дзе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размяшчаліся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вялікія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аборы</a:t>
            </a:r>
            <a:r>
              <a:rPr lang="ru-RU" sz="1800" dirty="0">
                <a:latin typeface="Franklin Gothic Medium" pitchFamily="34" charset="0"/>
              </a:rPr>
              <a:t>, </a:t>
            </a:r>
            <a:r>
              <a:rPr lang="ru-RU" sz="1800" dirty="0" err="1">
                <a:latin typeface="Franklin Gothic Medium" pitchFamily="34" charset="0"/>
              </a:rPr>
              <a:t>стайні</a:t>
            </a:r>
            <a:r>
              <a:rPr lang="ru-RU" sz="1800" dirty="0">
                <a:latin typeface="Franklin Gothic Medium" pitchFamily="34" charset="0"/>
              </a:rPr>
              <a:t>, </a:t>
            </a:r>
            <a:r>
              <a:rPr lang="ru-RU" sz="1800" dirty="0" err="1">
                <a:latin typeface="Franklin Gothic Medium" pitchFamily="34" charset="0"/>
              </a:rPr>
              <a:t>свінарнікі</a:t>
            </a:r>
            <a:r>
              <a:rPr lang="ru-RU" sz="1800" dirty="0">
                <a:latin typeface="Franklin Gothic Medium" pitchFamily="34" charset="0"/>
              </a:rPr>
              <a:t>. На </a:t>
            </a:r>
            <a:r>
              <a:rPr lang="ru-RU" sz="1800" dirty="0" err="1">
                <a:latin typeface="Franklin Gothic Medium" pitchFamily="34" charset="0"/>
              </a:rPr>
              <a:t>возеры</a:t>
            </a:r>
            <a:r>
              <a:rPr lang="ru-RU" sz="1800" dirty="0">
                <a:latin typeface="Franklin Gothic Medium" pitchFamily="34" charset="0"/>
              </a:rPr>
              <a:t>, </a:t>
            </a:r>
            <a:r>
              <a:rPr lang="ru-RU" sz="1800" dirty="0" err="1">
                <a:latin typeface="Franklin Gothic Medium" pitchFamily="34" charset="0"/>
              </a:rPr>
              <a:t>насупраць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сядзібнага</a:t>
            </a:r>
            <a:r>
              <a:rPr lang="ru-RU" sz="1800" dirty="0">
                <a:latin typeface="Franklin Gothic Medium" pitchFamily="34" charset="0"/>
              </a:rPr>
              <a:t> дома, па словах </a:t>
            </a:r>
            <a:r>
              <a:rPr lang="ru-RU" sz="1800" dirty="0" err="1">
                <a:latin typeface="Franklin Gothic Medium" pitchFamily="34" charset="0"/>
              </a:rPr>
              <a:t>мясцовых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жыхароў</a:t>
            </a:r>
            <a:r>
              <a:rPr lang="ru-RU" sz="1800" dirty="0">
                <a:latin typeface="Franklin Gothic Medium" pitchFamily="34" charset="0"/>
              </a:rPr>
              <a:t>, </a:t>
            </a:r>
            <a:r>
              <a:rPr lang="ru-RU" sz="1800" dirty="0" err="1">
                <a:latin typeface="Franklin Gothic Medium" pitchFamily="34" charset="0"/>
              </a:rPr>
              <a:t>быў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штучна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створаны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востраў</a:t>
            </a:r>
            <a:r>
              <a:rPr lang="ru-RU" sz="1800" dirty="0">
                <a:latin typeface="Franklin Gothic Medium" pitchFamily="34" charset="0"/>
              </a:rPr>
              <a:t>, </a:t>
            </a:r>
            <a:r>
              <a:rPr lang="ru-RU" sz="1800" dirty="0" err="1">
                <a:latin typeface="Franklin Gothic Medium" pitchFamily="34" charset="0"/>
              </a:rPr>
              <a:t>які</a:t>
            </a:r>
            <a:r>
              <a:rPr lang="ru-RU" sz="1800" dirty="0">
                <a:latin typeface="Franklin Gothic Medium" pitchFamily="34" charset="0"/>
              </a:rPr>
              <a:t> і зараз </a:t>
            </a:r>
            <a:r>
              <a:rPr lang="ru-RU" sz="1800" dirty="0" err="1">
                <a:latin typeface="Franklin Gothic Medium" pitchFamily="34" charset="0"/>
              </a:rPr>
              <a:t>цудоўна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ўпрыгожвае</a:t>
            </a:r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err="1">
                <a:latin typeface="Franklin Gothic Medium" pitchFamily="34" charset="0"/>
              </a:rPr>
              <a:t>краявід</a:t>
            </a:r>
            <a:r>
              <a:rPr lang="ru-RU" sz="1800" dirty="0">
                <a:latin typeface="Franklin Gothic Medium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0352" y="62090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Далей</a:t>
            </a:r>
            <a:endParaRPr lang="ru-RU" sz="2400" b="1" i="1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740352" y="6209020"/>
            <a:ext cx="1152128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69303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2375"/>
            <a:ext cx="8229600" cy="634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err="1" smtClean="0">
                <a:latin typeface="Franklin Gothic Heavy" pitchFamily="34" charset="0"/>
              </a:rPr>
              <a:t>Млын</a:t>
            </a:r>
            <a:r>
              <a:rPr lang="ru-RU" sz="2800" i="1" dirty="0">
                <a:latin typeface="Franklin Gothic Heavy" pitchFamily="34" charset="0"/>
              </a:rPr>
              <a:t> у </a:t>
            </a:r>
            <a:r>
              <a:rPr lang="ru-RU" sz="2800" i="1" dirty="0" err="1">
                <a:latin typeface="Franklin Gothic Heavy" pitchFamily="34" charset="0"/>
              </a:rPr>
              <a:t>Казлоўшчыне</a:t>
            </a: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038600" cy="3028950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37605" y="612441"/>
            <a:ext cx="4536504" cy="592250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sz="7200" dirty="0" smtClean="0">
                <a:latin typeface="Franklin Gothic Medium" pitchFamily="34" charset="0"/>
              </a:rPr>
              <a:t>У </a:t>
            </a:r>
            <a:r>
              <a:rPr lang="ru-RU" sz="7200" dirty="0" err="1">
                <a:latin typeface="Franklin Gothic Medium" pitchFamily="34" charset="0"/>
              </a:rPr>
              <a:t>вёсцы</a:t>
            </a:r>
            <a:r>
              <a:rPr lang="ru-RU" sz="7200" dirty="0">
                <a:latin typeface="Franklin Gothic Medium" pitchFamily="34" charset="0"/>
              </a:rPr>
              <a:t> на </a:t>
            </a:r>
            <a:r>
              <a:rPr lang="ru-RU" sz="7200" dirty="0" err="1">
                <a:latin typeface="Franklin Gothic Medium" pitchFamily="34" charset="0"/>
              </a:rPr>
              <a:t>рацэ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Ласіца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захаваўся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вадзяны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млын</a:t>
            </a:r>
            <a:r>
              <a:rPr lang="ru-RU" sz="7200" dirty="0">
                <a:latin typeface="Franklin Gothic Medium" pitchFamily="34" charset="0"/>
              </a:rPr>
              <a:t>, </a:t>
            </a:r>
            <a:r>
              <a:rPr lang="ru-RU" sz="7200" dirty="0" err="1">
                <a:latin typeface="Franklin Gothic Medium" pitchFamily="34" charset="0"/>
              </a:rPr>
              <a:t>які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быў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збудаваны</a:t>
            </a:r>
            <a:r>
              <a:rPr lang="ru-RU" sz="7200" dirty="0">
                <a:latin typeface="Franklin Gothic Medium" pitchFamily="34" charset="0"/>
              </a:rPr>
              <a:t> ў 1859 г., </a:t>
            </a:r>
            <a:r>
              <a:rPr lang="ru-RU" sz="7200" dirty="0" err="1">
                <a:latin typeface="Franklin Gothic Medium" pitchFamily="34" charset="0"/>
              </a:rPr>
              <a:t>аб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чым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сведчыць</a:t>
            </a:r>
            <a:r>
              <a:rPr lang="ru-RU" sz="7200" dirty="0">
                <a:latin typeface="Franklin Gothic Medium" pitchFamily="34" charset="0"/>
              </a:rPr>
              <a:t> камень з </a:t>
            </a:r>
            <a:r>
              <a:rPr lang="ru-RU" sz="7200" dirty="0" err="1">
                <a:latin typeface="Franklin Gothic Medium" pitchFamily="34" charset="0"/>
              </a:rPr>
              <a:t>надпісам</a:t>
            </a:r>
            <a:r>
              <a:rPr lang="ru-RU" sz="7200" dirty="0">
                <a:latin typeface="Franklin Gothic Medium" pitchFamily="34" charset="0"/>
              </a:rPr>
              <a:t> на </a:t>
            </a:r>
            <a:r>
              <a:rPr lang="ru-RU" sz="7200" dirty="0" err="1">
                <a:latin typeface="Franklin Gothic Medium" pitchFamily="34" charset="0"/>
              </a:rPr>
              <a:t>ўваходзе</a:t>
            </a:r>
            <a:r>
              <a:rPr lang="ru-RU" sz="7200" dirty="0">
                <a:latin typeface="Franklin Gothic Medium" pitchFamily="34" charset="0"/>
              </a:rPr>
              <a:t>. </a:t>
            </a:r>
            <a:r>
              <a:rPr lang="ru-RU" sz="7200" dirty="0" err="1">
                <a:latin typeface="Franklin Gothic Medium" pitchFamily="34" charset="0"/>
              </a:rPr>
              <a:t>Акрамя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памолу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збожжа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млын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выконваў</a:t>
            </a:r>
            <a:r>
              <a:rPr lang="ru-RU" sz="7200" dirty="0">
                <a:latin typeface="Franklin Gothic Medium" pitchFamily="34" charset="0"/>
              </a:rPr>
              <a:t> і </a:t>
            </a:r>
            <a:r>
              <a:rPr lang="ru-RU" sz="7200" dirty="0" err="1">
                <a:latin typeface="Franklin Gothic Medium" pitchFamily="34" charset="0"/>
              </a:rPr>
              <a:t>некаторыя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іншыя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важныя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функцыі</a:t>
            </a:r>
            <a:r>
              <a:rPr lang="ru-RU" sz="7200" dirty="0">
                <a:latin typeface="Franklin Gothic Medium" pitchFamily="34" charset="0"/>
              </a:rPr>
              <a:t>. На </a:t>
            </a:r>
            <a:r>
              <a:rPr lang="ru-RU" sz="7200" dirty="0" err="1">
                <a:latin typeface="Franklin Gothic Medium" pitchFamily="34" charset="0"/>
              </a:rPr>
              <a:t>ім</a:t>
            </a:r>
            <a:r>
              <a:rPr lang="ru-RU" sz="7200" dirty="0">
                <a:latin typeface="Franklin Gothic Medium" pitchFamily="34" charset="0"/>
              </a:rPr>
              <a:t> было </a:t>
            </a:r>
            <a:r>
              <a:rPr lang="ru-RU" sz="7200" dirty="0" err="1">
                <a:latin typeface="Franklin Gothic Medium" pitchFamily="34" charset="0"/>
              </a:rPr>
              <a:t>ўсталявана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электрагенеравальнае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абсталяванне</a:t>
            </a:r>
            <a:r>
              <a:rPr lang="ru-RU" sz="7200" dirty="0">
                <a:latin typeface="Franklin Gothic Medium" pitchFamily="34" charset="0"/>
              </a:rPr>
              <a:t>, за кошт </a:t>
            </a:r>
            <a:r>
              <a:rPr lang="ru-RU" sz="7200" dirty="0" err="1">
                <a:latin typeface="Franklin Gothic Medium" pitchFamily="34" charset="0"/>
              </a:rPr>
              <a:t>якога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асвятлялася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вёска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Казлоўшчына</a:t>
            </a:r>
            <a:r>
              <a:rPr lang="ru-RU" sz="7200" dirty="0">
                <a:latin typeface="Franklin Gothic Medium" pitchFamily="34" charset="0"/>
              </a:rPr>
              <a:t> і </a:t>
            </a:r>
            <a:r>
              <a:rPr lang="ru-RU" sz="7200" dirty="0" err="1">
                <a:latin typeface="Franklin Gothic Medium" pitchFamily="34" charset="0"/>
              </a:rPr>
              <a:t>сядзіба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Друцкіх-Любецкіх</a:t>
            </a:r>
            <a:r>
              <a:rPr lang="ru-RU" sz="7200" dirty="0">
                <a:latin typeface="Franklin Gothic Medium" pitchFamily="34" charset="0"/>
              </a:rPr>
              <a:t>. У </a:t>
            </a:r>
            <a:r>
              <a:rPr lang="ru-RU" sz="7200" dirty="0" err="1">
                <a:latin typeface="Franklin Gothic Medium" pitchFamily="34" charset="0"/>
              </a:rPr>
              <a:t>драўлянай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прыбудове</a:t>
            </a:r>
            <a:r>
              <a:rPr lang="ru-RU" sz="7200" dirty="0">
                <a:latin typeface="Franklin Gothic Medium" pitchFamily="34" charset="0"/>
              </a:rPr>
              <a:t> да </a:t>
            </a:r>
            <a:r>
              <a:rPr lang="ru-RU" sz="7200" dirty="0" err="1">
                <a:latin typeface="Franklin Gothic Medium" pitchFamily="34" charset="0"/>
              </a:rPr>
              <a:t>каменнай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часткі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млына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размяшчалася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лесапілка</a:t>
            </a:r>
            <a:r>
              <a:rPr lang="ru-RU" sz="7200" dirty="0">
                <a:latin typeface="Franklin Gothic Medium" pitchFamily="34" charset="0"/>
              </a:rPr>
              <a:t>, на </a:t>
            </a:r>
            <a:r>
              <a:rPr lang="ru-RU" sz="7200" dirty="0" err="1">
                <a:latin typeface="Franklin Gothic Medium" pitchFamily="34" charset="0"/>
              </a:rPr>
              <a:t>якой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выраблялі</a:t>
            </a:r>
            <a:r>
              <a:rPr lang="ru-RU" sz="7200" dirty="0">
                <a:latin typeface="Franklin Gothic Medium" pitchFamily="34" charset="0"/>
              </a:rPr>
              <a:t> гонту – </a:t>
            </a:r>
            <a:r>
              <a:rPr lang="ru-RU" sz="7200" dirty="0" err="1">
                <a:latin typeface="Franklin Gothic Medium" pitchFamily="34" charset="0"/>
              </a:rPr>
              <a:t>матэрыял</a:t>
            </a:r>
            <a:r>
              <a:rPr lang="ru-RU" sz="7200" dirty="0">
                <a:latin typeface="Franklin Gothic Medium" pitchFamily="34" charset="0"/>
              </a:rPr>
              <a:t> для </a:t>
            </a:r>
            <a:r>
              <a:rPr lang="ru-RU" sz="7200" dirty="0" err="1">
                <a:latin typeface="Franklin Gothic Medium" pitchFamily="34" charset="0"/>
              </a:rPr>
              <a:t>даху</a:t>
            </a:r>
            <a:r>
              <a:rPr lang="ru-RU" sz="7200" dirty="0">
                <a:latin typeface="Franklin Gothic Medium" pitchFamily="34" charset="0"/>
              </a:rPr>
              <a:t> ў </a:t>
            </a:r>
            <a:r>
              <a:rPr lang="ru-RU" sz="7200" dirty="0" err="1">
                <a:latin typeface="Franklin Gothic Medium" pitchFamily="34" charset="0"/>
              </a:rPr>
              <a:t>выглядзе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драўляных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пласцін</a:t>
            </a:r>
            <a:r>
              <a:rPr lang="ru-RU" sz="7200" dirty="0">
                <a:latin typeface="Franklin Gothic Medium" pitchFamily="34" charset="0"/>
              </a:rPr>
              <a:t>. </a:t>
            </a:r>
            <a:r>
              <a:rPr lang="ru-RU" sz="7200" dirty="0" err="1">
                <a:latin typeface="Franklin Gothic Medium" pitchFamily="34" charset="0"/>
              </a:rPr>
              <a:t>Акрамя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гэтага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млына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мелася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некалькі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ставаў</a:t>
            </a:r>
            <a:r>
              <a:rPr lang="ru-RU" sz="7200" dirty="0">
                <a:latin typeface="Franklin Gothic Medium" pitchFamily="34" charset="0"/>
              </a:rPr>
              <a:t>, </a:t>
            </a:r>
            <a:r>
              <a:rPr lang="ru-RU" sz="7200" dirty="0" err="1">
                <a:latin typeface="Franklin Gothic Medium" pitchFamily="34" charset="0"/>
              </a:rPr>
              <a:t>куды</a:t>
            </a:r>
            <a:r>
              <a:rPr lang="ru-RU" sz="7200" dirty="0">
                <a:latin typeface="Franklin Gothic Medium" pitchFamily="34" charset="0"/>
              </a:rPr>
              <a:t> на </a:t>
            </a:r>
            <a:r>
              <a:rPr lang="ru-RU" sz="7200" dirty="0" err="1">
                <a:latin typeface="Franklin Gothic Medium" pitchFamily="34" charset="0"/>
              </a:rPr>
              <a:t>зіму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запускалі</a:t>
            </a:r>
            <a:r>
              <a:rPr lang="ru-RU" sz="7200" dirty="0">
                <a:latin typeface="Franklin Gothic Medium" pitchFamily="34" charset="0"/>
              </a:rPr>
              <a:t> рыбу, </a:t>
            </a:r>
            <a:r>
              <a:rPr lang="ru-RU" sz="7200" dirty="0" err="1">
                <a:latin typeface="Franklin Gothic Medium" pitchFamily="34" charset="0"/>
              </a:rPr>
              <a:t>якую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вылавілі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ўвосень</a:t>
            </a:r>
            <a:r>
              <a:rPr lang="ru-RU" sz="7200" dirty="0">
                <a:latin typeface="Franklin Gothic Medium" pitchFamily="34" charset="0"/>
              </a:rPr>
              <a:t> і не </a:t>
            </a:r>
            <a:r>
              <a:rPr lang="ru-RU" sz="7200" dirty="0" err="1">
                <a:latin typeface="Franklin Gothic Medium" pitchFamily="34" charset="0"/>
              </a:rPr>
              <a:t>паспелі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прадаць</a:t>
            </a:r>
            <a:r>
              <a:rPr lang="ru-RU" sz="7200" dirty="0">
                <a:latin typeface="Franklin Gothic Medium" pitchFamily="34" charset="0"/>
              </a:rPr>
              <a:t>. </a:t>
            </a:r>
            <a:r>
              <a:rPr lang="ru-RU" sz="7200" dirty="0" err="1">
                <a:latin typeface="Franklin Gothic Medium" pitchFamily="34" charset="0"/>
              </a:rPr>
              <a:t>Апошнім</a:t>
            </a:r>
            <a:r>
              <a:rPr lang="ru-RU" sz="7200" dirty="0">
                <a:latin typeface="Franklin Gothic Medium" pitchFamily="34" charset="0"/>
              </a:rPr>
              <a:t> часам </a:t>
            </a:r>
            <a:r>
              <a:rPr lang="ru-RU" sz="7200" dirty="0" err="1">
                <a:latin typeface="Franklin Gothic Medium" pitchFamily="34" charset="0"/>
              </a:rPr>
              <a:t>млын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прыватызаваны</a:t>
            </a:r>
            <a:r>
              <a:rPr lang="ru-RU" sz="7200" dirty="0">
                <a:latin typeface="Franklin Gothic Medium" pitchFamily="34" charset="0"/>
              </a:rPr>
              <a:t> і на </a:t>
            </a:r>
            <a:r>
              <a:rPr lang="ru-RU" sz="7200" dirty="0" err="1">
                <a:latin typeface="Franklin Gothic Medium" pitchFamily="34" charset="0"/>
              </a:rPr>
              <a:t>ім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праводзіцца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рэканструкцыя</a:t>
            </a:r>
            <a:r>
              <a:rPr lang="ru-RU" sz="7200" dirty="0">
                <a:latin typeface="Franklin Gothic Medium" pitchFamily="34" charset="0"/>
              </a:rPr>
              <a:t>, якая </a:t>
            </a:r>
            <a:r>
              <a:rPr lang="ru-RU" sz="7200" dirty="0" err="1">
                <a:latin typeface="Franklin Gothic Medium" pitchFamily="34" charset="0"/>
              </a:rPr>
              <a:t>дазволіць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ператварыць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гэту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адметную</a:t>
            </a:r>
            <a:r>
              <a:rPr lang="ru-RU" sz="7200" dirty="0">
                <a:latin typeface="Franklin Gothic Medium" pitchFamily="34" charset="0"/>
              </a:rPr>
              <a:t> старую </a:t>
            </a:r>
            <a:r>
              <a:rPr lang="ru-RU" sz="7200" dirty="0" err="1">
                <a:latin typeface="Franklin Gothic Medium" pitchFamily="34" charset="0"/>
              </a:rPr>
              <a:t>пабудову</a:t>
            </a:r>
            <a:r>
              <a:rPr lang="ru-RU" sz="7200" dirty="0">
                <a:latin typeface="Franklin Gothic Medium" pitchFamily="34" charset="0"/>
              </a:rPr>
              <a:t> ў </a:t>
            </a:r>
            <a:r>
              <a:rPr lang="ru-RU" sz="7200" dirty="0" err="1">
                <a:latin typeface="Franklin Gothic Medium" pitchFamily="34" charset="0"/>
              </a:rPr>
              <a:t>цікавы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турысцка-экскурсійны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аб’ект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smtClean="0">
                <a:latin typeface="Franklin Gothic Medium" pitchFamily="34" charset="0"/>
              </a:rPr>
              <a:t>.</a:t>
            </a:r>
            <a:endParaRPr lang="ru-RU" sz="7200" dirty="0">
              <a:latin typeface="Franklin Gothic Medium" pitchFamily="34" charset="0"/>
            </a:endParaRPr>
          </a:p>
        </p:txBody>
      </p:sp>
      <p:pic>
        <p:nvPicPr>
          <p:cNvPr id="1024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91261"/>
            <a:ext cx="2573369" cy="19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Капліца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Друцкіх-Любецкіх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smtClean="0">
                <a:latin typeface="Franklin Gothic Heavy" pitchFamily="34" charset="0"/>
              </a:rPr>
              <a:t>у </a:t>
            </a:r>
            <a:r>
              <a:rPr lang="ru-RU" sz="2800" i="1" dirty="0" err="1" smtClean="0">
                <a:latin typeface="Franklin Gothic Heavy" pitchFamily="34" charset="0"/>
              </a:rPr>
              <a:t>Манькавічах</a:t>
            </a: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" y="1953778"/>
            <a:ext cx="4473525" cy="334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565941" y="908720"/>
            <a:ext cx="4470555" cy="5832647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sz="2900" dirty="0" smtClean="0">
                <a:latin typeface="Franklin Gothic Medium" pitchFamily="34" charset="0"/>
              </a:rPr>
              <a:t>За </a:t>
            </a:r>
            <a:r>
              <a:rPr lang="ru-RU" sz="2900" dirty="0">
                <a:latin typeface="Franklin Gothic Medium" pitchFamily="34" charset="0"/>
              </a:rPr>
              <a:t>ставам, на </a:t>
            </a:r>
            <a:r>
              <a:rPr lang="ru-RU" sz="2900" dirty="0" err="1">
                <a:latin typeface="Franklin Gothic Medium" pitchFamily="34" charset="0"/>
              </a:rPr>
              <a:t>высокім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узгорку</a:t>
            </a:r>
            <a:r>
              <a:rPr lang="ru-RU" sz="2900" dirty="0">
                <a:latin typeface="Franklin Gothic Medium" pitchFamily="34" charset="0"/>
              </a:rPr>
              <a:t>, </a:t>
            </a:r>
            <a:r>
              <a:rPr lang="ru-RU" sz="2900" dirty="0" err="1">
                <a:latin typeface="Franklin Gothic Medium" pitchFamily="34" charset="0"/>
              </a:rPr>
              <a:t>знаходзіцца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родавая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капліца-пахавальня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Друцкіх-Любецкіх</a:t>
            </a:r>
            <a:r>
              <a:rPr lang="ru-RU" sz="2900" dirty="0">
                <a:latin typeface="Franklin Gothic Medium" pitchFamily="34" charset="0"/>
              </a:rPr>
              <a:t>. Яна </a:t>
            </a:r>
            <a:r>
              <a:rPr lang="ru-RU" sz="2900" dirty="0" err="1">
                <a:latin typeface="Franklin Gothic Medium" pitchFamily="34" charset="0"/>
              </a:rPr>
              <a:t>выканана</a:t>
            </a:r>
            <a:r>
              <a:rPr lang="ru-RU" sz="2900" dirty="0">
                <a:latin typeface="Franklin Gothic Medium" pitchFamily="34" charset="0"/>
              </a:rPr>
              <a:t> ў </a:t>
            </a:r>
            <a:r>
              <a:rPr lang="ru-RU" sz="2900" dirty="0" err="1">
                <a:latin typeface="Franklin Gothic Medium" pitchFamily="34" charset="0"/>
              </a:rPr>
              <a:t>стылі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позняга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класіцызму</a:t>
            </a:r>
            <a:r>
              <a:rPr lang="ru-RU" sz="2900" dirty="0">
                <a:latin typeface="Franklin Gothic Medium" pitchFamily="34" charset="0"/>
              </a:rPr>
              <a:t>, і </a:t>
            </a:r>
            <a:r>
              <a:rPr lang="ru-RU" sz="2900" dirty="0" err="1">
                <a:latin typeface="Franklin Gothic Medium" pitchFamily="34" charset="0"/>
              </a:rPr>
              <a:t>ўтварала</a:t>
            </a:r>
            <a:r>
              <a:rPr lang="ru-RU" sz="2900" dirty="0">
                <a:latin typeface="Franklin Gothic Medium" pitchFamily="34" charset="0"/>
              </a:rPr>
              <a:t> з </a:t>
            </a:r>
            <a:r>
              <a:rPr lang="ru-RU" sz="2900" dirty="0" err="1">
                <a:latin typeface="Franklin Gothic Medium" pitchFamily="34" charset="0"/>
              </a:rPr>
              <a:t>сядзібай</a:t>
            </a:r>
            <a:r>
              <a:rPr lang="ru-RU" sz="2900" dirty="0">
                <a:latin typeface="Franklin Gothic Medium" pitchFamily="34" charset="0"/>
              </a:rPr>
              <a:t>, </a:t>
            </a:r>
            <a:r>
              <a:rPr lang="ru-RU" sz="2900" dirty="0" err="1">
                <a:latin typeface="Franklin Gothic Medium" pitchFamily="34" charset="0"/>
              </a:rPr>
              <a:t>што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знаходзілася</a:t>
            </a:r>
            <a:r>
              <a:rPr lang="ru-RU" sz="2900" dirty="0">
                <a:latin typeface="Franklin Gothic Medium" pitchFamily="34" charset="0"/>
              </a:rPr>
              <a:t> на </a:t>
            </a:r>
            <a:r>
              <a:rPr lang="ru-RU" sz="2900" dirty="0" err="1">
                <a:latin typeface="Franklin Gothic Medium" pitchFamily="34" charset="0"/>
              </a:rPr>
              <a:t>супрацьлеглым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беразе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Мядзелкі</a:t>
            </a:r>
            <a:r>
              <a:rPr lang="ru-RU" sz="2900" dirty="0">
                <a:latin typeface="Franklin Gothic Medium" pitchFamily="34" charset="0"/>
              </a:rPr>
              <a:t>, </a:t>
            </a:r>
            <a:r>
              <a:rPr lang="ru-RU" sz="2900" dirty="0" err="1">
                <a:latin typeface="Franklin Gothic Medium" pitchFamily="34" charset="0"/>
              </a:rPr>
              <a:t>цэльны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сядзібна-паркавы</a:t>
            </a:r>
            <a:r>
              <a:rPr lang="ru-RU" sz="2900" dirty="0">
                <a:latin typeface="Franklin Gothic Medium" pitchFamily="34" charset="0"/>
              </a:rPr>
              <a:t> ансамбль. </a:t>
            </a:r>
            <a:r>
              <a:rPr lang="ru-RU" sz="2900" dirty="0" err="1">
                <a:latin typeface="Franklin Gothic Medium" pitchFamily="34" charset="0"/>
              </a:rPr>
              <a:t>Размяшчалася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яна</a:t>
            </a:r>
            <a:r>
              <a:rPr lang="ru-RU" sz="2900" dirty="0">
                <a:latin typeface="Franklin Gothic Medium" pitchFamily="34" charset="0"/>
              </a:rPr>
              <a:t> па </a:t>
            </a:r>
            <a:r>
              <a:rPr lang="ru-RU" sz="2900" dirty="0" err="1">
                <a:latin typeface="Franklin Gothic Medium" pitchFamily="34" charset="0"/>
              </a:rPr>
              <a:t>адной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восі</a:t>
            </a:r>
            <a:r>
              <a:rPr lang="ru-RU" sz="2900" dirty="0">
                <a:latin typeface="Franklin Gothic Medium" pitchFamily="34" charset="0"/>
              </a:rPr>
              <a:t> з </a:t>
            </a:r>
            <a:r>
              <a:rPr lang="ru-RU" sz="2900" dirty="0" err="1">
                <a:latin typeface="Franklin Gothic Medium" pitchFamily="34" charset="0"/>
              </a:rPr>
              <a:t>сядзібным</a:t>
            </a:r>
            <a:r>
              <a:rPr lang="ru-RU" sz="2900" dirty="0">
                <a:latin typeface="Franklin Gothic Medium" pitchFamily="34" charset="0"/>
              </a:rPr>
              <a:t> домам-палацам. </a:t>
            </a:r>
            <a:r>
              <a:rPr lang="ru-RU" sz="2900" dirty="0" err="1">
                <a:latin typeface="Franklin Gothic Medium" pitchFamily="34" charset="0"/>
              </a:rPr>
              <a:t>Капліца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пабудавана</a:t>
            </a:r>
            <a:r>
              <a:rPr lang="ru-RU" sz="2900" dirty="0">
                <a:latin typeface="Franklin Gothic Medium" pitchFamily="34" charset="0"/>
              </a:rPr>
              <a:t> з </a:t>
            </a:r>
            <a:r>
              <a:rPr lang="ru-RU" sz="2900" dirty="0" err="1">
                <a:latin typeface="Franklin Gothic Medium" pitchFamily="34" charset="0"/>
              </a:rPr>
              <a:t>бутавага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каменя</a:t>
            </a:r>
            <a:r>
              <a:rPr lang="ru-RU" sz="2900" dirty="0">
                <a:latin typeface="Franklin Gothic Medium" pitchFamily="34" charset="0"/>
              </a:rPr>
              <a:t>, мае два </a:t>
            </a:r>
            <a:r>
              <a:rPr lang="ru-RU" sz="2900" dirty="0" err="1">
                <a:latin typeface="Franklin Gothic Medium" pitchFamily="34" charset="0"/>
              </a:rPr>
              <a:t>паверхі</a:t>
            </a:r>
            <a:r>
              <a:rPr lang="ru-RU" sz="2900" dirty="0">
                <a:latin typeface="Franklin Gothic Medium" pitchFamily="34" charset="0"/>
              </a:rPr>
              <a:t>: верхняя зала </a:t>
            </a:r>
            <a:r>
              <a:rPr lang="ru-RU" sz="2900" dirty="0" err="1">
                <a:latin typeface="Franklin Gothic Medium" pitchFamily="34" charset="0"/>
              </a:rPr>
              <a:t>выкарыстоўвалася</a:t>
            </a:r>
            <a:r>
              <a:rPr lang="ru-RU" sz="2900" dirty="0">
                <a:latin typeface="Franklin Gothic Medium" pitchFamily="34" charset="0"/>
              </a:rPr>
              <a:t> для </a:t>
            </a:r>
            <a:r>
              <a:rPr lang="ru-RU" sz="2900" dirty="0" err="1">
                <a:latin typeface="Franklin Gothic Medium" pitchFamily="34" charset="0"/>
              </a:rPr>
              <a:t>малення</a:t>
            </a:r>
            <a:r>
              <a:rPr lang="ru-RU" sz="2900" dirty="0">
                <a:latin typeface="Franklin Gothic Medium" pitchFamily="34" charset="0"/>
              </a:rPr>
              <a:t> і службы; </a:t>
            </a:r>
            <a:r>
              <a:rPr lang="ru-RU" sz="2900" dirty="0" err="1">
                <a:latin typeface="Franklin Gothic Medium" pitchFamily="34" charset="0"/>
              </a:rPr>
              <a:t>пад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ёй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быў</a:t>
            </a:r>
            <a:r>
              <a:rPr lang="ru-RU" sz="2900" dirty="0">
                <a:latin typeface="Franklin Gothic Medium" pitchFamily="34" charset="0"/>
              </a:rPr>
              <a:t> склеп з </a:t>
            </a:r>
            <a:r>
              <a:rPr lang="ru-RU" sz="2900" dirty="0" err="1">
                <a:latin typeface="Franklin Gothic Medium" pitchFamily="34" charset="0"/>
              </a:rPr>
              <a:t>нішамі-пахаваннямі</a:t>
            </a:r>
            <a:r>
              <a:rPr lang="ru-RU" sz="2900" dirty="0">
                <a:latin typeface="Franklin Gothic Medium" pitchFamily="34" charset="0"/>
              </a:rPr>
              <a:t>. </a:t>
            </a:r>
            <a:r>
              <a:rPr lang="ru-RU" sz="2900" dirty="0" err="1">
                <a:latin typeface="Franklin Gothic Medium" pitchFamily="34" charset="0"/>
              </a:rPr>
              <a:t>Адно</a:t>
            </a:r>
            <a:r>
              <a:rPr lang="ru-RU" sz="2900" dirty="0">
                <a:latin typeface="Franklin Gothic Medium" pitchFamily="34" charset="0"/>
              </a:rPr>
              <a:t> з </a:t>
            </a:r>
            <a:r>
              <a:rPr lang="ru-RU" sz="2900" dirty="0" err="1">
                <a:latin typeface="Franklin Gothic Medium" pitchFamily="34" charset="0"/>
              </a:rPr>
              <a:t>пахаванняў</a:t>
            </a:r>
            <a:r>
              <a:rPr lang="ru-RU" sz="2900" dirty="0">
                <a:latin typeface="Franklin Gothic Medium" pitchFamily="34" charset="0"/>
              </a:rPr>
              <a:t> у склепе </a:t>
            </a:r>
            <a:r>
              <a:rPr lang="ru-RU" sz="2900" dirty="0" err="1">
                <a:latin typeface="Franklin Gothic Medium" pitchFamily="34" charset="0"/>
              </a:rPr>
              <a:t>датуецца</a:t>
            </a:r>
            <a:r>
              <a:rPr lang="ru-RU" sz="2900" dirty="0">
                <a:latin typeface="Franklin Gothic Medium" pitchFamily="34" charset="0"/>
              </a:rPr>
              <a:t> 1870 г. </a:t>
            </a:r>
            <a:r>
              <a:rPr lang="ru-RU" sz="2900" dirty="0" err="1">
                <a:latin typeface="Franklin Gothic Medium" pitchFamily="34" charset="0"/>
              </a:rPr>
              <a:t>Памеры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капліцы</a:t>
            </a:r>
            <a:r>
              <a:rPr lang="ru-RU" sz="2900" dirty="0">
                <a:latin typeface="Franklin Gothic Medium" pitchFamily="34" charset="0"/>
              </a:rPr>
              <a:t> </a:t>
            </a:r>
            <a:r>
              <a:rPr lang="ru-RU" sz="2900" dirty="0" err="1">
                <a:latin typeface="Franklin Gothic Medium" pitchFamily="34" charset="0"/>
              </a:rPr>
              <a:t>прыблізна</a:t>
            </a:r>
            <a:r>
              <a:rPr lang="ru-RU" sz="2900" dirty="0">
                <a:latin typeface="Franklin Gothic Medium" pitchFamily="34" charset="0"/>
              </a:rPr>
              <a:t> 10 х 7 </a:t>
            </a:r>
            <a:r>
              <a:rPr lang="ru-RU" sz="2900" dirty="0" err="1">
                <a:latin typeface="Franklin Gothic Medium" pitchFamily="34" charset="0"/>
              </a:rPr>
              <a:t>метраў</a:t>
            </a:r>
            <a:r>
              <a:rPr lang="ru-RU" sz="2900" dirty="0">
                <a:latin typeface="Franklin Gothic Medium" pitchFamily="34" charset="0"/>
              </a:rPr>
              <a:t>.</a:t>
            </a:r>
          </a:p>
        </p:txBody>
      </p:sp>
      <p:pic>
        <p:nvPicPr>
          <p:cNvPr id="1126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" y="5935894"/>
            <a:ext cx="21828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Царква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Успення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Прасвятой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Багародзіцы</a:t>
            </a:r>
            <a:r>
              <a:rPr lang="ru-RU" sz="2800" i="1" dirty="0">
                <a:latin typeface="Franklin Gothic Heavy" pitchFamily="34" charset="0"/>
              </a:rPr>
              <a:t> </a:t>
            </a:r>
            <a:br>
              <a:rPr lang="ru-RU" sz="2800" i="1" dirty="0">
                <a:latin typeface="Franklin Gothic Heavy" pitchFamily="34" charset="0"/>
              </a:rPr>
            </a:br>
            <a:r>
              <a:rPr lang="ru-RU" sz="2800" i="1" dirty="0">
                <a:latin typeface="Franklin Gothic Heavy" pitchFamily="34" charset="0"/>
              </a:rPr>
              <a:t>ў </a:t>
            </a:r>
            <a:r>
              <a:rPr lang="ru-RU" sz="2800" i="1" dirty="0" err="1">
                <a:latin typeface="Franklin Gothic Heavy" pitchFamily="34" charset="0"/>
              </a:rPr>
              <a:t>Манькавічах</a:t>
            </a:r>
            <a:r>
              <a:rPr lang="ru-RU" sz="2800" i="1" dirty="0">
                <a:latin typeface="Franklin Gothic Heavy" pitchFamily="34" charset="0"/>
              </a:rPr>
              <a:t>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5" y="1196752"/>
            <a:ext cx="3562176" cy="4749568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283968" y="1124745"/>
            <a:ext cx="4680520" cy="5410198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sz="5000" dirty="0" err="1" smtClean="0">
                <a:latin typeface="Franklin Gothic Medium" pitchFamily="34" charset="0"/>
              </a:rPr>
              <a:t>Царква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пабудавана</a:t>
            </a:r>
            <a:r>
              <a:rPr lang="ru-RU" sz="5000" dirty="0">
                <a:latin typeface="Franklin Gothic Medium" pitchFamily="34" charset="0"/>
              </a:rPr>
              <a:t> з </a:t>
            </a:r>
            <a:r>
              <a:rPr lang="ru-RU" sz="5000" dirty="0" err="1">
                <a:latin typeface="Franklin Gothic Medium" pitchFamily="34" charset="0"/>
              </a:rPr>
              <a:t>бутавага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каменю</a:t>
            </a:r>
            <a:r>
              <a:rPr lang="ru-RU" sz="5000" dirty="0">
                <a:latin typeface="Franklin Gothic Medium" pitchFamily="34" charset="0"/>
              </a:rPr>
              <a:t>. </a:t>
            </a:r>
            <a:r>
              <a:rPr lang="ru-RU" sz="5000" dirty="0" err="1">
                <a:latin typeface="Franklin Gothic Medium" pitchFamily="34" charset="0"/>
              </a:rPr>
              <a:t>Асноўны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квадратны</a:t>
            </a:r>
            <a:r>
              <a:rPr lang="ru-RU" sz="5000" dirty="0">
                <a:latin typeface="Franklin Gothic Medium" pitchFamily="34" charset="0"/>
              </a:rPr>
              <a:t> ў плане </a:t>
            </a:r>
            <a:r>
              <a:rPr lang="ru-RU" sz="5000" dirty="0" err="1">
                <a:latin typeface="Franklin Gothic Medium" pitchFamily="34" charset="0"/>
              </a:rPr>
              <a:t>аб’ём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пакрыты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пакатым</a:t>
            </a:r>
            <a:r>
              <a:rPr lang="ru-RU" sz="5000" dirty="0">
                <a:latin typeface="Franklin Gothic Medium" pitchFamily="34" charset="0"/>
              </a:rPr>
              <a:t> шатром. Да </a:t>
            </a:r>
            <a:r>
              <a:rPr lang="ru-RU" sz="5000" dirty="0" err="1">
                <a:latin typeface="Franklin Gothic Medium" pitchFamily="34" charset="0"/>
              </a:rPr>
              <a:t>асноўнага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аб’ёму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далучаны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вялікі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квадратны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бабінец</a:t>
            </a:r>
            <a:r>
              <a:rPr lang="ru-RU" sz="5000" dirty="0">
                <a:latin typeface="Franklin Gothic Medium" pitchFamily="34" charset="0"/>
              </a:rPr>
              <a:t>, </a:t>
            </a:r>
            <a:r>
              <a:rPr lang="ru-RU" sz="5000" dirty="0" err="1">
                <a:latin typeface="Franklin Gothic Medium" pitchFamily="34" charset="0"/>
              </a:rPr>
              <a:t>завершаны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вежай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званіцы</a:t>
            </a:r>
            <a:r>
              <a:rPr lang="ru-RU" sz="5000" dirty="0">
                <a:latin typeface="Franklin Gothic Medium" pitchFamily="34" charset="0"/>
              </a:rPr>
              <a:t>, і </a:t>
            </a:r>
            <a:r>
              <a:rPr lang="ru-RU" sz="5000" dirty="0" err="1">
                <a:latin typeface="Franklin Gothic Medium" pitchFamily="34" charset="0"/>
              </a:rPr>
              <a:t>паўкруглая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апсіда</a:t>
            </a:r>
            <a:r>
              <a:rPr lang="ru-RU" sz="5000" dirty="0">
                <a:latin typeface="Franklin Gothic Medium" pitchFamily="34" charset="0"/>
              </a:rPr>
              <a:t>. </a:t>
            </a:r>
            <a:r>
              <a:rPr lang="ru-RU" sz="5000" dirty="0" err="1">
                <a:latin typeface="Franklin Gothic Medium" pitchFamily="34" charset="0"/>
              </a:rPr>
              <a:t>Пры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ўваходзе</a:t>
            </a:r>
            <a:r>
              <a:rPr lang="ru-RU" sz="5000" dirty="0">
                <a:latin typeface="Franklin Gothic Medium" pitchFamily="34" charset="0"/>
              </a:rPr>
              <a:t> – </a:t>
            </a:r>
            <a:r>
              <a:rPr lang="ru-RU" sz="5000" dirty="0" err="1">
                <a:latin typeface="Franklin Gothic Medium" pitchFamily="34" charset="0"/>
              </a:rPr>
              <a:t>невялікі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прытвор</a:t>
            </a:r>
            <a:r>
              <a:rPr lang="ru-RU" sz="5000" dirty="0">
                <a:latin typeface="Franklin Gothic Medium" pitchFamily="34" charset="0"/>
              </a:rPr>
              <a:t>. </a:t>
            </a:r>
            <a:r>
              <a:rPr lang="ru-RU" sz="5000" dirty="0" err="1">
                <a:latin typeface="Franklin Gothic Medium" pitchFamily="34" charset="0"/>
              </a:rPr>
              <a:t>Дэкаратыўныя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дэталі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выкананы</a:t>
            </a:r>
            <a:r>
              <a:rPr lang="ru-RU" sz="5000" dirty="0">
                <a:latin typeface="Franklin Gothic Medium" pitchFamily="34" charset="0"/>
              </a:rPr>
              <a:t> з </a:t>
            </a:r>
            <a:r>
              <a:rPr lang="ru-RU" sz="5000" dirty="0" err="1">
                <a:latin typeface="Franklin Gothic Medium" pitchFamily="34" charset="0"/>
              </a:rPr>
              <a:t>цэглы</a:t>
            </a:r>
            <a:r>
              <a:rPr lang="ru-RU" sz="5000" dirty="0">
                <a:latin typeface="Franklin Gothic Medium" pitchFamily="34" charset="0"/>
              </a:rPr>
              <a:t> і </a:t>
            </a:r>
            <a:r>
              <a:rPr lang="ru-RU" sz="5000" dirty="0" err="1">
                <a:latin typeface="Franklin Gothic Medium" pitchFamily="34" charset="0"/>
              </a:rPr>
              <a:t>атынкаваны</a:t>
            </a:r>
            <a:r>
              <a:rPr lang="ru-RU" sz="5000" dirty="0">
                <a:latin typeface="Franklin Gothic Medium" pitchFamily="34" charset="0"/>
              </a:rPr>
              <a:t>. </a:t>
            </a:r>
            <a:r>
              <a:rPr lang="ru-RU" sz="5000" dirty="0" err="1">
                <a:latin typeface="Franklin Gothic Medium" pitchFamily="34" charset="0"/>
              </a:rPr>
              <a:t>Царква</a:t>
            </a:r>
            <a:r>
              <a:rPr lang="ru-RU" sz="5000" dirty="0">
                <a:latin typeface="Franklin Gothic Medium" pitchFamily="34" charset="0"/>
              </a:rPr>
              <a:t> -  </a:t>
            </a:r>
            <a:r>
              <a:rPr lang="ru-RU" sz="5000" dirty="0" err="1">
                <a:latin typeface="Franklin Gothic Medium" pitchFamily="34" charset="0"/>
              </a:rPr>
              <a:t>помнік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>
                <a:latin typeface="Franklin Gothic Medium" pitchFamily="34" charset="0"/>
              </a:rPr>
              <a:t>эклектычнай</a:t>
            </a:r>
            <a:r>
              <a:rPr lang="ru-RU" sz="5000" dirty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архітэктуры</a:t>
            </a:r>
            <a:r>
              <a:rPr lang="ru-RU" sz="5000" dirty="0" smtClean="0">
                <a:latin typeface="Franklin Gothic Medium" pitchFamily="34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sz="5000" dirty="0" smtClean="0">
                <a:latin typeface="Franklin Gothic Medium" pitchFamily="34" charset="0"/>
              </a:rPr>
              <a:t>У 1855 г. </a:t>
            </a:r>
            <a:r>
              <a:rPr lang="ru-RU" sz="5000" dirty="0" err="1" smtClean="0">
                <a:latin typeface="Franklin Gothic Medium" pitchFamily="34" charset="0"/>
              </a:rPr>
              <a:t>пачалі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будаваць</a:t>
            </a:r>
            <a:r>
              <a:rPr lang="ru-RU" sz="5000" dirty="0" smtClean="0">
                <a:latin typeface="Franklin Gothic Medium" pitchFamily="34" charset="0"/>
              </a:rPr>
              <a:t> каменную </a:t>
            </a:r>
            <a:r>
              <a:rPr lang="ru-RU" sz="5000" dirty="0" err="1" smtClean="0">
                <a:latin typeface="Franklin Gothic Medium" pitchFamily="34" charset="0"/>
              </a:rPr>
              <a:t>царкву</a:t>
            </a:r>
            <a:r>
              <a:rPr lang="ru-RU" sz="5000" dirty="0" smtClean="0">
                <a:latin typeface="Franklin Gothic Medium" pitchFamily="34" charset="0"/>
              </a:rPr>
              <a:t>. У 1871 г. </a:t>
            </a:r>
            <a:r>
              <a:rPr lang="ru-RU" sz="5000" dirty="0" err="1" smtClean="0">
                <a:latin typeface="Franklin Gothic Medium" pitchFamily="34" charset="0"/>
              </a:rPr>
              <a:t>урачыста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асвяцілі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каменны</a:t>
            </a:r>
            <a:r>
              <a:rPr lang="ru-RU" sz="5000" dirty="0" smtClean="0">
                <a:latin typeface="Franklin Gothic Medium" pitchFamily="34" charset="0"/>
              </a:rPr>
              <a:t> храм у </a:t>
            </a:r>
            <a:r>
              <a:rPr lang="ru-RU" sz="5000" dirty="0" err="1" smtClean="0">
                <a:latin typeface="Franklin Gothic Medium" pitchFamily="34" charset="0"/>
              </a:rPr>
              <a:t>імя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Успення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Прасвятой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Багародзіцы</a:t>
            </a:r>
            <a:r>
              <a:rPr lang="ru-RU" sz="5000" dirty="0" smtClean="0">
                <a:latin typeface="Franklin Gothic Medium" pitchFamily="34" charset="0"/>
              </a:rPr>
              <a:t>, </a:t>
            </a:r>
            <a:r>
              <a:rPr lang="ru-RU" sz="5000" dirty="0" err="1" smtClean="0">
                <a:latin typeface="Franklin Gothic Medium" pitchFamily="34" charset="0"/>
              </a:rPr>
              <a:t>які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быў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пабудаваны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непадалёку</a:t>
            </a:r>
            <a:r>
              <a:rPr lang="ru-RU" sz="5000" dirty="0" smtClean="0">
                <a:latin typeface="Franklin Gothic Medium" pitchFamily="34" charset="0"/>
              </a:rPr>
              <a:t> ад </a:t>
            </a:r>
            <a:r>
              <a:rPr lang="ru-RU" sz="5000" dirty="0" err="1" smtClean="0">
                <a:latin typeface="Franklin Gothic Medium" pitchFamily="34" charset="0"/>
              </a:rPr>
              <a:t>ранейшай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драўлянай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царквы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дзякуючы</a:t>
            </a:r>
            <a:r>
              <a:rPr lang="ru-RU" sz="5000" dirty="0" smtClean="0">
                <a:latin typeface="Franklin Gothic Medium" pitchFamily="34" charset="0"/>
              </a:rPr>
              <a:t> </a:t>
            </a:r>
            <a:r>
              <a:rPr lang="ru-RU" sz="5000" dirty="0" err="1" smtClean="0">
                <a:latin typeface="Franklin Gothic Medium" pitchFamily="34" charset="0"/>
              </a:rPr>
              <a:t>фундацыі</a:t>
            </a:r>
            <a:r>
              <a:rPr lang="ru-RU" sz="5000" dirty="0" smtClean="0">
                <a:latin typeface="Franklin Gothic Medium" pitchFamily="34" charset="0"/>
              </a:rPr>
              <a:t> князя </a:t>
            </a:r>
            <a:r>
              <a:rPr lang="ru-RU" sz="5000" dirty="0" err="1" smtClean="0">
                <a:latin typeface="Franklin Gothic Medium" pitchFamily="34" charset="0"/>
              </a:rPr>
              <a:t>Друцкага-Любецкага</a:t>
            </a:r>
            <a:r>
              <a:rPr lang="ru-RU" sz="5000" dirty="0" smtClean="0">
                <a:latin typeface="Franklin Gothic Medium" pitchFamily="34" charset="0"/>
              </a:rPr>
              <a:t>.</a:t>
            </a:r>
            <a:endParaRPr lang="ru-RU" sz="5000" dirty="0">
              <a:latin typeface="Franklin Gothic Medium" pitchFamily="34" charset="0"/>
            </a:endParaRPr>
          </a:p>
        </p:txBody>
      </p:sp>
      <p:pic>
        <p:nvPicPr>
          <p:cNvPr id="102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err="1">
                <a:latin typeface="Franklin Gothic Heavy" pitchFamily="34" charset="0"/>
              </a:rPr>
              <a:t>Сядзібна-паркавы</a:t>
            </a:r>
            <a:r>
              <a:rPr lang="ru-RU" sz="2800" i="1" dirty="0">
                <a:latin typeface="Franklin Gothic Heavy" pitchFamily="34" charset="0"/>
              </a:rPr>
              <a:t> ансамбль у </a:t>
            </a:r>
            <a:r>
              <a:rPr lang="ru-RU" sz="2800" i="1" dirty="0" err="1">
                <a:latin typeface="Franklin Gothic Heavy" pitchFamily="34" charset="0"/>
              </a:rPr>
              <a:t>Манькавічах</a:t>
            </a:r>
            <a:r>
              <a:rPr lang="ru-RU" sz="2800" i="1" dirty="0">
                <a:latin typeface="Franklin Gothic Heavy" pitchFamily="34" charset="0"/>
              </a:rPr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4" y="692696"/>
            <a:ext cx="4035902" cy="35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354340" y="639960"/>
            <a:ext cx="4582385" cy="6218040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err="1" smtClean="0">
                <a:latin typeface="Franklin Gothic Medium" pitchFamily="34" charset="0"/>
              </a:rPr>
              <a:t>Сядзібна-паркавы</a:t>
            </a:r>
            <a:r>
              <a:rPr lang="ru-RU" sz="8000" dirty="0" smtClean="0">
                <a:latin typeface="Franklin Gothic Medium" pitchFamily="34" charset="0"/>
              </a:rPr>
              <a:t> </a:t>
            </a:r>
            <a:r>
              <a:rPr lang="ru-RU" sz="8000" dirty="0">
                <a:latin typeface="Franklin Gothic Medium" pitchFamily="34" charset="0"/>
              </a:rPr>
              <a:t>ансамбль у </a:t>
            </a:r>
            <a:r>
              <a:rPr lang="ru-RU" sz="8000" dirty="0" err="1">
                <a:latin typeface="Franklin Gothic Medium" pitchFamily="34" charset="0"/>
              </a:rPr>
              <a:t>Манькавічах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пачаў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стварацца</a:t>
            </a:r>
            <a:r>
              <a:rPr lang="ru-RU" sz="8000" dirty="0">
                <a:latin typeface="Franklin Gothic Medium" pitchFamily="34" charset="0"/>
              </a:rPr>
              <a:t> ў другой </a:t>
            </a:r>
            <a:r>
              <a:rPr lang="ru-RU" sz="8000" dirty="0" err="1">
                <a:latin typeface="Franklin Gothic Medium" pitchFamily="34" charset="0"/>
              </a:rPr>
              <a:t>палове</a:t>
            </a:r>
            <a:r>
              <a:rPr lang="ru-RU" sz="8000" dirty="0">
                <a:latin typeface="Franklin Gothic Medium" pitchFamily="34" charset="0"/>
              </a:rPr>
              <a:t> Х</a:t>
            </a:r>
            <a:r>
              <a:rPr lang="en-US" sz="8000" dirty="0">
                <a:latin typeface="Franklin Gothic Medium" pitchFamily="34" charset="0"/>
              </a:rPr>
              <a:t>V</a:t>
            </a:r>
            <a:r>
              <a:rPr lang="ru-RU" sz="8000" dirty="0">
                <a:latin typeface="Franklin Gothic Medium" pitchFamily="34" charset="0"/>
              </a:rPr>
              <a:t>ІІІ ст. па </a:t>
            </a:r>
            <a:r>
              <a:rPr lang="ru-RU" sz="8000" dirty="0" err="1">
                <a:latin typeface="Franklin Gothic Medium" pitchFamily="34" charset="0"/>
              </a:rPr>
              <a:t>волі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гаспдара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маёнтка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Тадэвуша</a:t>
            </a:r>
            <a:r>
              <a:rPr lang="ru-RU" sz="8000" dirty="0">
                <a:latin typeface="Franklin Gothic Medium" pitchFamily="34" charset="0"/>
              </a:rPr>
              <a:t> Жабы. </a:t>
            </a:r>
            <a:r>
              <a:rPr lang="ru-RU" sz="8000" dirty="0" err="1">
                <a:latin typeface="Franklin Gothic Medium" pitchFamily="34" charset="0"/>
              </a:rPr>
              <a:t>Вядома</a:t>
            </a:r>
            <a:r>
              <a:rPr lang="ru-RU" sz="8000" dirty="0">
                <a:latin typeface="Franklin Gothic Medium" pitchFamily="34" charset="0"/>
              </a:rPr>
              <a:t>, </a:t>
            </a:r>
            <a:r>
              <a:rPr lang="ru-RU" sz="8000" dirty="0" err="1">
                <a:latin typeface="Franklin Gothic Medium" pitchFamily="34" charset="0"/>
              </a:rPr>
              <a:t>што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сядзібны</a:t>
            </a:r>
            <a:r>
              <a:rPr lang="ru-RU" sz="8000" dirty="0">
                <a:latin typeface="Franklin Gothic Medium" pitchFamily="34" charset="0"/>
              </a:rPr>
              <a:t> дом </a:t>
            </a:r>
            <a:r>
              <a:rPr lang="ru-RU" sz="8000" dirty="0" err="1">
                <a:latin typeface="Franklin Gothic Medium" pitchFamily="34" charset="0"/>
              </a:rPr>
              <a:t>быў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пабудаваны</a:t>
            </a:r>
            <a:r>
              <a:rPr lang="ru-RU" sz="8000" dirty="0">
                <a:latin typeface="Franklin Gothic Medium" pitchFamily="34" charset="0"/>
              </a:rPr>
              <a:t> па </a:t>
            </a:r>
            <a:r>
              <a:rPr lang="ru-RU" sz="8000" dirty="0" err="1">
                <a:latin typeface="Franklin Gothic Medium" pitchFamily="34" charset="0"/>
              </a:rPr>
              <a:t>праекце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італьянскага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архітэктара</a:t>
            </a:r>
            <a:r>
              <a:rPr lang="ru-RU" sz="8000" dirty="0">
                <a:latin typeface="Franklin Gothic Medium" pitchFamily="34" charset="0"/>
              </a:rPr>
              <a:t>  Дж. Сака, </a:t>
            </a:r>
            <a:r>
              <a:rPr lang="ru-RU" sz="8000" dirty="0" err="1">
                <a:latin typeface="Franklin Gothic Medium" pitchFamily="34" charset="0"/>
              </a:rPr>
              <a:t>які</a:t>
            </a:r>
            <a:r>
              <a:rPr lang="ru-RU" sz="8000" dirty="0">
                <a:latin typeface="Franklin Gothic Medium" pitchFamily="34" charset="0"/>
              </a:rPr>
              <a:t>, </a:t>
            </a:r>
            <a:r>
              <a:rPr lang="ru-RU" sz="8000" dirty="0" err="1">
                <a:latin typeface="Franklin Gothic Medium" pitchFamily="34" charset="0"/>
              </a:rPr>
              <a:t>верагодна</a:t>
            </a:r>
            <a:r>
              <a:rPr lang="ru-RU" sz="8000" dirty="0">
                <a:latin typeface="Franklin Gothic Medium" pitchFamily="34" charset="0"/>
              </a:rPr>
              <a:t>, </a:t>
            </a:r>
            <a:r>
              <a:rPr lang="ru-RU" sz="8000" dirty="0" err="1">
                <a:latin typeface="Franklin Gothic Medium" pitchFamily="34" charset="0"/>
              </a:rPr>
              <a:t>распрацаваў</a:t>
            </a:r>
            <a:r>
              <a:rPr lang="ru-RU" sz="8000" dirty="0">
                <a:latin typeface="Franklin Gothic Medium" pitchFamily="34" charset="0"/>
              </a:rPr>
              <a:t> і </a:t>
            </a:r>
            <a:r>
              <a:rPr lang="ru-RU" sz="8000" dirty="0" err="1">
                <a:latin typeface="Franklin Gothic Medium" pitchFamily="34" charset="0"/>
              </a:rPr>
              <a:t>праект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усяго</a:t>
            </a:r>
            <a:r>
              <a:rPr lang="ru-RU" sz="8000" dirty="0">
                <a:latin typeface="Franklin Gothic Medium" pitchFamily="34" charset="0"/>
              </a:rPr>
              <a:t> ансамбля. </a:t>
            </a:r>
            <a:r>
              <a:rPr lang="ru-RU" sz="8000" dirty="0" err="1">
                <a:latin typeface="Franklin Gothic Medium" pitchFamily="34" charset="0"/>
              </a:rPr>
              <a:t>Закончаны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 smtClean="0">
                <a:latin typeface="Franklin Gothic Medium" pitchFamily="34" charset="0"/>
              </a:rPr>
              <a:t>выгляд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 smtClean="0">
                <a:latin typeface="Franklin Gothic Medium" pitchFamily="34" charset="0"/>
              </a:rPr>
              <a:t>архітэктурна-пейзажны</a:t>
            </a:r>
            <a:r>
              <a:rPr lang="ru-RU" sz="8000" dirty="0" smtClean="0">
                <a:latin typeface="Franklin Gothic Medium" pitchFamily="34" charset="0"/>
              </a:rPr>
              <a:t> </a:t>
            </a:r>
            <a:r>
              <a:rPr lang="ru-RU" sz="8000" dirty="0">
                <a:latin typeface="Franklin Gothic Medium" pitchFamily="34" charset="0"/>
              </a:rPr>
              <a:t>комплекс </a:t>
            </a:r>
            <a:r>
              <a:rPr lang="ru-RU" sz="8000" dirty="0" err="1">
                <a:latin typeface="Franklin Gothic Medium" pitchFamily="34" charset="0"/>
              </a:rPr>
              <a:t>замеў</a:t>
            </a:r>
            <a:r>
              <a:rPr lang="ru-RU" sz="8000" dirty="0">
                <a:latin typeface="Franklin Gothic Medium" pitchFamily="34" charset="0"/>
              </a:rPr>
              <a:t> у </a:t>
            </a:r>
            <a:r>
              <a:rPr lang="ru-RU" sz="8000" dirty="0" err="1">
                <a:latin typeface="Franklin Gothic Medium" pitchFamily="34" charset="0"/>
              </a:rPr>
              <a:t>канцы</a:t>
            </a:r>
            <a:r>
              <a:rPr lang="ru-RU" sz="8000" dirty="0">
                <a:latin typeface="Franklin Gothic Medium" pitchFamily="34" charset="0"/>
              </a:rPr>
              <a:t> ХІХ – </a:t>
            </a:r>
            <a:r>
              <a:rPr lang="ru-RU" sz="8000" dirty="0" err="1">
                <a:latin typeface="Franklin Gothic Medium" pitchFamily="34" charset="0"/>
              </a:rPr>
              <a:t>пачатку</a:t>
            </a:r>
            <a:r>
              <a:rPr lang="ru-RU" sz="8000" dirty="0">
                <a:latin typeface="Franklin Gothic Medium" pitchFamily="34" charset="0"/>
              </a:rPr>
              <a:t>   ХХ ст., </a:t>
            </a:r>
            <a:r>
              <a:rPr lang="ru-RU" sz="8000" dirty="0" err="1">
                <a:latin typeface="Franklin Gothic Medium" pitchFamily="34" charset="0"/>
              </a:rPr>
              <a:t>калі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Манькавічамі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валодаў</a:t>
            </a:r>
            <a:r>
              <a:rPr lang="ru-RU" sz="8000" dirty="0">
                <a:latin typeface="Franklin Gothic Medium" pitchFamily="34" charset="0"/>
              </a:rPr>
              <a:t> князь У. </a:t>
            </a:r>
            <a:r>
              <a:rPr lang="ru-RU" sz="8000" dirty="0" err="1" smtClean="0">
                <a:latin typeface="Franklin Gothic Medium" pitchFamily="34" charset="0"/>
              </a:rPr>
              <a:t>Друцкі-Любецкі</a:t>
            </a:r>
            <a:r>
              <a:rPr lang="ru-RU" sz="8000" dirty="0" smtClean="0">
                <a:latin typeface="Franklin Gothic Medium" pitchFamily="34" charset="0"/>
              </a:rPr>
              <a:t>.</a:t>
            </a:r>
            <a:endParaRPr lang="ru-RU" sz="8000" dirty="0">
              <a:latin typeface="Franklin Gothic Medium" pitchFamily="34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>
                <a:latin typeface="Franklin Gothic Medium" pitchFamily="34" charset="0"/>
              </a:rPr>
              <a:t>Ад </a:t>
            </a:r>
            <a:r>
              <a:rPr lang="ru-RU" sz="8000" dirty="0" err="1">
                <a:latin typeface="Franklin Gothic Medium" pitchFamily="34" charset="0"/>
              </a:rPr>
              <a:t>сядзібнага</a:t>
            </a:r>
            <a:r>
              <a:rPr lang="ru-RU" sz="8000" dirty="0">
                <a:latin typeface="Franklin Gothic Medium" pitchFamily="34" charset="0"/>
              </a:rPr>
              <a:t> ансамбля </a:t>
            </a:r>
            <a:r>
              <a:rPr lang="ru-RU" sz="8000" dirty="0" err="1">
                <a:latin typeface="Franklin Gothic Medium" pitchFamily="34" charset="0"/>
              </a:rPr>
              <a:t>часткова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захаваўся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прысядзібны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smtClean="0">
                <a:latin typeface="Franklin Gothic Medium" pitchFamily="34" charset="0"/>
              </a:rPr>
              <a:t>парк, </a:t>
            </a:r>
            <a:r>
              <a:rPr lang="ru-RU" sz="8000" dirty="0" err="1">
                <a:latin typeface="Franklin Gothic Medium" pitchFamily="34" charset="0"/>
              </a:rPr>
              <a:t>высаджаны</a:t>
            </a:r>
            <a:r>
              <a:rPr lang="ru-RU" sz="8000" dirty="0">
                <a:latin typeface="Franklin Gothic Medium" pitchFamily="34" charset="0"/>
              </a:rPr>
              <a:t> па </a:t>
            </a:r>
            <a:r>
              <a:rPr lang="ru-RU" sz="8000" dirty="0" err="1">
                <a:latin typeface="Franklin Gothic Medium" pitchFamily="34" charset="0"/>
              </a:rPr>
              <a:t>берагах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ракі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Мядзелкі</a:t>
            </a:r>
            <a:r>
              <a:rPr lang="ru-RU" sz="8000" dirty="0">
                <a:latin typeface="Franklin Gothic Medium" pitchFamily="34" charset="0"/>
              </a:rPr>
              <a:t>. </a:t>
            </a:r>
            <a:r>
              <a:rPr lang="ru-RU" sz="8000" dirty="0" err="1">
                <a:latin typeface="Franklin Gothic Medium" pitchFamily="34" charset="0"/>
              </a:rPr>
              <a:t>Перагароджаная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плацінай</a:t>
            </a:r>
            <a:r>
              <a:rPr lang="ru-RU" sz="8000" dirty="0">
                <a:latin typeface="Franklin Gothic Medium" pitchFamily="34" charset="0"/>
              </a:rPr>
              <a:t> з </a:t>
            </a:r>
            <a:r>
              <a:rPr lang="ru-RU" sz="8000" dirty="0" err="1">
                <a:latin typeface="Franklin Gothic Medium" pitchFamily="34" charset="0"/>
              </a:rPr>
              <a:t>млынам</a:t>
            </a:r>
            <a:r>
              <a:rPr lang="ru-RU" sz="8000" dirty="0">
                <a:latin typeface="Franklin Gothic Medium" pitchFamily="34" charset="0"/>
              </a:rPr>
              <a:t> і мостам, </a:t>
            </a:r>
            <a:r>
              <a:rPr lang="ru-RU" sz="8000" dirty="0" err="1">
                <a:latin typeface="Franklin Gothic Medium" pitchFamily="34" charset="0"/>
              </a:rPr>
              <a:t>яна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стварае</a:t>
            </a:r>
            <a:r>
              <a:rPr lang="ru-RU" sz="8000" dirty="0">
                <a:latin typeface="Franklin Gothic Medium" pitchFamily="34" charset="0"/>
              </a:rPr>
              <a:t> на </a:t>
            </a:r>
            <a:r>
              <a:rPr lang="ru-RU" sz="8000" dirty="0" err="1">
                <a:latin typeface="Franklin Gothic Medium" pitchFamily="34" charset="0"/>
              </a:rPr>
              <a:t>тэрыторыі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сядзібы</a:t>
            </a:r>
            <a:r>
              <a:rPr lang="ru-RU" sz="8000" dirty="0">
                <a:latin typeface="Franklin Gothic Medium" pitchFamily="34" charset="0"/>
              </a:rPr>
              <a:t> два ставы, </a:t>
            </a:r>
            <a:r>
              <a:rPr lang="ru-RU" sz="8000" dirty="0" err="1">
                <a:latin typeface="Franklin Gothic Medium" pitchFamily="34" charset="0"/>
              </a:rPr>
              <a:t>якія</a:t>
            </a:r>
            <a:r>
              <a:rPr lang="ru-RU" sz="8000" dirty="0">
                <a:latin typeface="Franklin Gothic Medium" pitchFamily="34" charset="0"/>
              </a:rPr>
              <a:t> </a:t>
            </a:r>
            <a:r>
              <a:rPr lang="ru-RU" sz="8000" dirty="0" err="1">
                <a:latin typeface="Franklin Gothic Medium" pitchFamily="34" charset="0"/>
              </a:rPr>
              <a:t>адыгралі</a:t>
            </a:r>
            <a:r>
              <a:rPr lang="ru-RU" sz="8000" dirty="0">
                <a:latin typeface="Franklin Gothic Medium" pitchFamily="34" charset="0"/>
              </a:rPr>
              <a:t>, </a:t>
            </a:r>
            <a:r>
              <a:rPr lang="ru-RU" sz="8000" dirty="0" err="1">
                <a:latin typeface="Franklin Gothic Medium" pitchFamily="34" charset="0"/>
              </a:rPr>
              <a:t>бадай</a:t>
            </a:r>
            <a:r>
              <a:rPr lang="ru-RU" sz="8000" dirty="0">
                <a:latin typeface="Franklin Gothic Medium" pitchFamily="34" charset="0"/>
              </a:rPr>
              <a:t>, </a:t>
            </a:r>
            <a:r>
              <a:rPr lang="ru-RU" sz="8000" dirty="0" err="1">
                <a:latin typeface="Franklin Gothic Medium" pitchFamily="34" charset="0"/>
              </a:rPr>
              <a:t>галоўную</a:t>
            </a:r>
            <a:r>
              <a:rPr lang="ru-RU" sz="8000" dirty="0">
                <a:latin typeface="Franklin Gothic Medium" pitchFamily="34" charset="0"/>
              </a:rPr>
              <a:t> ролю ў </a:t>
            </a:r>
            <a:r>
              <a:rPr lang="ru-RU" sz="8000" dirty="0" err="1">
                <a:latin typeface="Franklin Gothic Medium" pitchFamily="34" charset="0"/>
              </a:rPr>
              <a:t>фармаванні</a:t>
            </a:r>
            <a:r>
              <a:rPr lang="ru-RU" sz="8000" dirty="0">
                <a:latin typeface="Franklin Gothic Medium" pitchFamily="34" charset="0"/>
              </a:rPr>
              <a:t> ансамбля.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7200" dirty="0"/>
          </a:p>
        </p:txBody>
      </p:sp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5950640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3843"/>
            <a:ext cx="2374628" cy="160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882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Варанецкае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сельскагаспадарчае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вучылішча</a:t>
            </a: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3801"/>
            <a:ext cx="2773920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94860" y="836712"/>
            <a:ext cx="4038600" cy="5904656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dirty="0" smtClean="0">
                <a:latin typeface="Franklin Gothic Medium" pitchFamily="34" charset="0"/>
              </a:rPr>
              <a:t>На </a:t>
            </a:r>
            <a:r>
              <a:rPr lang="ru-RU" dirty="0" err="1">
                <a:latin typeface="Franklin Gothic Medium" pitchFamily="34" charset="0"/>
              </a:rPr>
              <a:t>ўзгорках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паміж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азёрамі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Варанец</a:t>
            </a:r>
            <a:r>
              <a:rPr lang="ru-RU" dirty="0">
                <a:latin typeface="Franklin Gothic Medium" pitchFamily="34" charset="0"/>
              </a:rPr>
              <a:t>, </a:t>
            </a:r>
            <a:r>
              <a:rPr lang="ru-RU" dirty="0" err="1">
                <a:latin typeface="Franklin Gothic Medium" pitchFamily="34" charset="0"/>
              </a:rPr>
              <a:t>Доўжа</a:t>
            </a:r>
            <a:r>
              <a:rPr lang="ru-RU" dirty="0">
                <a:latin typeface="Franklin Gothic Medium" pitchFamily="34" charset="0"/>
              </a:rPr>
              <a:t> і ракой </a:t>
            </a:r>
            <a:r>
              <a:rPr lang="ru-RU" dirty="0" err="1">
                <a:latin typeface="Franklin Gothic Medium" pitchFamily="34" charset="0"/>
              </a:rPr>
              <a:t>Мядзелкай</a:t>
            </a:r>
            <a:r>
              <a:rPr lang="ru-RU" dirty="0">
                <a:latin typeface="Franklin Gothic Medium" pitchFamily="34" charset="0"/>
              </a:rPr>
              <a:t> у </a:t>
            </a:r>
            <a:r>
              <a:rPr lang="ru-RU" dirty="0" err="1">
                <a:latin typeface="Franklin Gothic Medium" pitchFamily="34" charset="0"/>
              </a:rPr>
              <a:t>пачатку</a:t>
            </a:r>
            <a:r>
              <a:rPr lang="ru-RU" dirty="0">
                <a:latin typeface="Franklin Gothic Medium" pitchFamily="34" charset="0"/>
              </a:rPr>
              <a:t> ХХ </a:t>
            </a:r>
            <a:r>
              <a:rPr lang="ru-RU" dirty="0" err="1" smtClean="0">
                <a:latin typeface="Franklin Gothic Medium" pitchFamily="34" charset="0"/>
              </a:rPr>
              <a:t>ст</a:t>
            </a:r>
            <a:r>
              <a:rPr lang="en-US" dirty="0">
                <a:latin typeface="Franklin Gothic Medium" pitchFamily="34" charset="0"/>
              </a:rPr>
              <a:t>.</a:t>
            </a:r>
            <a:r>
              <a:rPr lang="ru-RU" dirty="0" smtClean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размяшчалася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сельскагаспадарчае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вучылішча</a:t>
            </a:r>
            <a:r>
              <a:rPr lang="ru-RU" dirty="0">
                <a:latin typeface="Franklin Gothic Medium" pitchFamily="34" charset="0"/>
              </a:rPr>
              <a:t>. </a:t>
            </a:r>
            <a:r>
              <a:rPr lang="ru-RU" dirty="0" err="1">
                <a:latin typeface="Franklin Gothic Medium" pitchFamily="34" charset="0"/>
              </a:rPr>
              <a:t>Дзейнічала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яно</a:t>
            </a:r>
            <a:r>
              <a:rPr lang="ru-RU" dirty="0">
                <a:latin typeface="Franklin Gothic Medium" pitchFamily="34" charset="0"/>
              </a:rPr>
              <a:t> з 1909 па 1915 год </a:t>
            </a:r>
            <a:r>
              <a:rPr lang="ru-RU" dirty="0" err="1">
                <a:latin typeface="Franklin Gothic Medium" pitchFamily="34" charset="0"/>
              </a:rPr>
              <a:t>дзякуючы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ініцыятыве</a:t>
            </a:r>
            <a:r>
              <a:rPr lang="ru-RU" dirty="0">
                <a:latin typeface="Franklin Gothic Medium" pitchFamily="34" charset="0"/>
              </a:rPr>
              <a:t> і </a:t>
            </a:r>
            <a:r>
              <a:rPr lang="ru-RU" dirty="0" err="1">
                <a:latin typeface="Franklin Gothic Medium" pitchFamily="34" charset="0"/>
              </a:rPr>
              <a:t>фундацыі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ўласніка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Манькавічаў</a:t>
            </a:r>
            <a:r>
              <a:rPr lang="ru-RU" dirty="0">
                <a:latin typeface="Franklin Gothic Medium" pitchFamily="34" charset="0"/>
              </a:rPr>
              <a:t> і </a:t>
            </a:r>
            <a:r>
              <a:rPr lang="ru-RU" dirty="0" err="1">
                <a:latin typeface="Franklin Gothic Medium" pitchFamily="34" charset="0"/>
              </a:rPr>
              <a:t>Казлоўшчыны</a:t>
            </a:r>
            <a:r>
              <a:rPr lang="ru-RU" dirty="0">
                <a:latin typeface="Franklin Gothic Medium" pitchFamily="34" charset="0"/>
              </a:rPr>
              <a:t> князя </a:t>
            </a:r>
            <a:r>
              <a:rPr lang="ru-RU" dirty="0" err="1">
                <a:latin typeface="Franklin Gothic Medium" pitchFamily="34" charset="0"/>
              </a:rPr>
              <a:t>Уладзіміра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Друцкага-Любецкага</a:t>
            </a:r>
            <a:r>
              <a:rPr lang="ru-RU" dirty="0">
                <a:latin typeface="Franklin Gothic Medium" pitchFamily="34" charset="0"/>
              </a:rPr>
              <a:t>. У час </a:t>
            </a:r>
            <a:r>
              <a:rPr lang="ru-RU" dirty="0" err="1">
                <a:latin typeface="Franklin Gothic Medium" pitchFamily="34" charset="0"/>
              </a:rPr>
              <a:t>Першай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сусветнай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вайны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праз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тэрыторыю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вучылішча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прайшла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лінія</a:t>
            </a:r>
            <a:r>
              <a:rPr lang="ru-RU" dirty="0">
                <a:latin typeface="Franklin Gothic Medium" pitchFamily="34" charset="0"/>
              </a:rPr>
              <a:t> фронту. Тут </a:t>
            </a:r>
            <a:r>
              <a:rPr lang="ru-RU" dirty="0" err="1">
                <a:latin typeface="Franklin Gothic Medium" pitchFamily="34" charset="0"/>
              </a:rPr>
              <a:t>размясціліся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перадавыя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пазіцыі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германскіх</a:t>
            </a:r>
            <a:r>
              <a:rPr lang="ru-RU" dirty="0">
                <a:latin typeface="Franklin Gothic Medium" pitchFamily="34" charset="0"/>
              </a:rPr>
              <a:t> войск. У </a:t>
            </a:r>
            <a:r>
              <a:rPr lang="ru-RU" dirty="0" err="1">
                <a:latin typeface="Franklin Gothic Medium" pitchFamily="34" charset="0"/>
              </a:rPr>
              <a:t>выніку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баявых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дзеянняў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амаль</a:t>
            </a:r>
            <a:r>
              <a:rPr lang="ru-RU" dirty="0">
                <a:latin typeface="Franklin Gothic Medium" pitchFamily="34" charset="0"/>
              </a:rPr>
              <a:t> усе </a:t>
            </a:r>
            <a:r>
              <a:rPr lang="ru-RU" dirty="0" err="1">
                <a:latin typeface="Franklin Gothic Medium" pitchFamily="34" charset="0"/>
              </a:rPr>
              <a:t>будынкі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былі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разбураны</a:t>
            </a:r>
            <a:r>
              <a:rPr lang="ru-RU" dirty="0">
                <a:latin typeface="Franklin Gothic Medium" pitchFamily="34" charset="0"/>
              </a:rPr>
              <a:t>. Ад </a:t>
            </a:r>
            <a:r>
              <a:rPr lang="ru-RU" dirty="0" err="1">
                <a:latin typeface="Franklin Gothic Medium" pitchFamily="34" charset="0"/>
              </a:rPr>
              <a:t>былога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вучэбнага</a:t>
            </a:r>
            <a:r>
              <a:rPr lang="ru-RU" dirty="0">
                <a:latin typeface="Franklin Gothic Medium" pitchFamily="34" charset="0"/>
              </a:rPr>
              <a:t> корпусу </a:t>
            </a:r>
            <a:r>
              <a:rPr lang="ru-RU" dirty="0" err="1">
                <a:latin typeface="Franklin Gothic Medium" pitchFamily="34" charset="0"/>
              </a:rPr>
              <a:t>засталіся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рэшткі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падмурку</a:t>
            </a:r>
            <a:r>
              <a:rPr lang="ru-RU" dirty="0">
                <a:latin typeface="Franklin Gothic Medium" pitchFamily="34" charset="0"/>
              </a:rPr>
              <a:t>, склеп і </a:t>
            </a:r>
            <a:r>
              <a:rPr lang="ru-RU" dirty="0" err="1">
                <a:latin typeface="Franklin Gothic Medium" pitchFamily="34" charset="0"/>
              </a:rPr>
              <a:t>бітая</a:t>
            </a:r>
            <a:r>
              <a:rPr lang="ru-RU" dirty="0">
                <a:latin typeface="Franklin Gothic Medium" pitchFamily="34" charset="0"/>
              </a:rPr>
              <a:t> </a:t>
            </a:r>
            <a:r>
              <a:rPr lang="ru-RU" dirty="0" err="1">
                <a:latin typeface="Franklin Gothic Medium" pitchFamily="34" charset="0"/>
              </a:rPr>
              <a:t>цэгла</a:t>
            </a:r>
            <a:r>
              <a:rPr lang="ru-RU" dirty="0">
                <a:latin typeface="Franklin Gothic Medium" pitchFamily="34" charset="0"/>
              </a:rPr>
              <a:t>.</a:t>
            </a:r>
          </a:p>
        </p:txBody>
      </p:sp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" y="6095255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75" y="4581128"/>
            <a:ext cx="27559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8630"/>
            <a:ext cx="29575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00743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Капліца-маўзалей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smtClean="0">
                <a:latin typeface="Franklin Gothic Heavy" pitchFamily="34" charset="0"/>
              </a:rPr>
              <a:t> У</a:t>
            </a:r>
            <a:r>
              <a:rPr lang="ru-RU" sz="2800" i="1" dirty="0">
                <a:latin typeface="Franklin Gothic Heavy" pitchFamily="34" charset="0"/>
              </a:rPr>
              <a:t>. </a:t>
            </a:r>
            <a:r>
              <a:rPr lang="ru-RU" sz="2800" i="1" dirty="0" err="1">
                <a:latin typeface="Franklin Gothic Heavy" pitchFamily="34" charset="0"/>
              </a:rPr>
              <a:t>Друцкага-Любецкага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smtClean="0">
                <a:latin typeface="Franklin Gothic Heavy" pitchFamily="34" charset="0"/>
              </a:rPr>
              <a:t>ў </a:t>
            </a:r>
            <a:r>
              <a:rPr lang="ru-RU" sz="2800" i="1" dirty="0" err="1">
                <a:latin typeface="Franklin Gothic Heavy" pitchFamily="34" charset="0"/>
              </a:rPr>
              <a:t>Варанцы</a:t>
            </a:r>
            <a:r>
              <a:rPr lang="ru-RU" sz="2800" i="1" dirty="0">
                <a:latin typeface="Franklin Gothic Heavy" pitchFamily="34" charset="0"/>
              </a:rPr>
              <a:t/>
            </a:r>
            <a:br>
              <a:rPr lang="ru-RU" sz="2800" i="1" dirty="0">
                <a:latin typeface="Franklin Gothic Heavy" pitchFamily="34" charset="0"/>
              </a:rPr>
            </a:b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225" r="47723"/>
          <a:stretch/>
        </p:blipFill>
        <p:spPr>
          <a:xfrm>
            <a:off x="107504" y="692696"/>
            <a:ext cx="2997313" cy="3981458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347121" y="908720"/>
            <a:ext cx="4796879" cy="594928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sz="2000" dirty="0">
                <a:latin typeface="Franklin Gothic Medium" pitchFamily="34" charset="0"/>
              </a:rPr>
              <a:t>К</a:t>
            </a:r>
            <a:r>
              <a:rPr lang="ru-RU" sz="2000" dirty="0" smtClean="0">
                <a:latin typeface="Franklin Gothic Medium" pitchFamily="34" charset="0"/>
              </a:rPr>
              <a:t>нязь </a:t>
            </a:r>
            <a:r>
              <a:rPr lang="ru-RU" sz="2000" dirty="0" err="1">
                <a:latin typeface="Franklin Gothic Medium" pitchFamily="34" charset="0"/>
              </a:rPr>
              <a:t>Друцкі-Любецкі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быў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жанаты</a:t>
            </a:r>
            <a:r>
              <a:rPr lang="ru-RU" sz="2000" dirty="0">
                <a:latin typeface="Franklin Gothic Medium" pitchFamily="34" charset="0"/>
              </a:rPr>
              <a:t> на </a:t>
            </a:r>
            <a:r>
              <a:rPr lang="ru-RU" sz="2000" dirty="0" err="1">
                <a:latin typeface="Franklin Gothic Medium" pitchFamily="34" charset="0"/>
              </a:rPr>
              <a:t>францужанцы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Марыі</a:t>
            </a:r>
            <a:r>
              <a:rPr lang="ru-RU" sz="2000" dirty="0">
                <a:latin typeface="Franklin Gothic Medium" pitchFamily="34" charset="0"/>
              </a:rPr>
              <a:t>. </a:t>
            </a:r>
            <a:r>
              <a:rPr lang="ru-RU" sz="2000" dirty="0" err="1">
                <a:latin typeface="Franklin Gothic Medium" pitchFamily="34" charset="0"/>
              </a:rPr>
              <a:t>Ён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памёр</a:t>
            </a:r>
            <a:r>
              <a:rPr lang="ru-RU" sz="2000" dirty="0">
                <a:latin typeface="Franklin Gothic Medium" pitchFamily="34" charset="0"/>
              </a:rPr>
              <a:t> у </a:t>
            </a:r>
            <a:r>
              <a:rPr lang="ru-RU" sz="2000" dirty="0" err="1">
                <a:latin typeface="Franklin Gothic Medium" pitchFamily="34" charset="0"/>
              </a:rPr>
              <a:t>сакавіку</a:t>
            </a:r>
            <a:r>
              <a:rPr lang="ru-RU" sz="2000" dirty="0">
                <a:latin typeface="Franklin Gothic Medium" pitchFamily="34" charset="0"/>
              </a:rPr>
              <a:t> 1905 г. і </a:t>
            </a:r>
            <a:r>
              <a:rPr lang="ru-RU" sz="2000" dirty="0" err="1">
                <a:latin typeface="Franklin Gothic Medium" pitchFamily="34" charset="0"/>
              </a:rPr>
              <a:t>быў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 smtClean="0">
                <a:latin typeface="Franklin Gothic Medium" pitchFamily="34" charset="0"/>
              </a:rPr>
              <a:t>пахаваны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ў </a:t>
            </a:r>
            <a:r>
              <a:rPr lang="ru-RU" sz="2000" dirty="0" err="1">
                <a:latin typeface="Franklin Gothic Medium" pitchFamily="34" charset="0"/>
              </a:rPr>
              <a:t>Манькавічах</a:t>
            </a:r>
            <a:r>
              <a:rPr lang="ru-RU" sz="2000" dirty="0">
                <a:latin typeface="Franklin Gothic Medium" pitchFamily="34" charset="0"/>
              </a:rPr>
              <a:t>. </a:t>
            </a:r>
            <a:r>
              <a:rPr lang="ru-RU" sz="2000" dirty="0" err="1">
                <a:latin typeface="Franklin Gothic Medium" pitchFamily="34" charset="0"/>
              </a:rPr>
              <a:t>Каб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ушанаваць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памяць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любімага</a:t>
            </a:r>
            <a:r>
              <a:rPr lang="ru-RU" sz="2000" dirty="0">
                <a:latin typeface="Franklin Gothic Medium" pitchFamily="34" charset="0"/>
              </a:rPr>
              <a:t> мужа, </a:t>
            </a:r>
            <a:r>
              <a:rPr lang="ru-RU" sz="2000" dirty="0" err="1">
                <a:latin typeface="Franklin Gothic Medium" pitchFamily="34" charset="0"/>
              </a:rPr>
              <a:t>праз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пяць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гадоў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княгіня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пабудавала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капліцу</a:t>
            </a:r>
            <a:r>
              <a:rPr lang="ru-RU" sz="2000" dirty="0">
                <a:latin typeface="Franklin Gothic Medium" pitchFamily="34" charset="0"/>
              </a:rPr>
              <a:t> каля </a:t>
            </a:r>
            <a:r>
              <a:rPr lang="ru-RU" sz="2000" dirty="0" err="1">
                <a:latin typeface="Franklin Gothic Medium" pitchFamily="34" charset="0"/>
              </a:rPr>
              <a:t>возера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Варанец</a:t>
            </a:r>
            <a:r>
              <a:rPr lang="ru-RU" sz="2000" dirty="0">
                <a:latin typeface="Franklin Gothic Medium" pitchFamily="34" charset="0"/>
              </a:rPr>
              <a:t>. На </a:t>
            </a:r>
            <a:r>
              <a:rPr lang="ru-RU" sz="2000" dirty="0" err="1">
                <a:latin typeface="Franklin Gothic Medium" pitchFamily="34" charset="0"/>
              </a:rPr>
              <a:t>будоўлю</a:t>
            </a:r>
            <a:r>
              <a:rPr lang="ru-RU" sz="2000" dirty="0">
                <a:latin typeface="Franklin Gothic Medium" pitchFamily="34" charset="0"/>
              </a:rPr>
              <a:t> з </a:t>
            </a:r>
            <a:r>
              <a:rPr lang="ru-RU" sz="2000" dirty="0" err="1">
                <a:latin typeface="Franklin Gothic Medium" pitchFamily="34" charset="0"/>
              </a:rPr>
              <a:t>Францыі</a:t>
            </a:r>
            <a:r>
              <a:rPr lang="ru-RU" sz="2000" dirty="0">
                <a:latin typeface="Franklin Gothic Medium" pitchFamily="34" charset="0"/>
              </a:rPr>
              <a:t> на </a:t>
            </a:r>
            <a:r>
              <a:rPr lang="ru-RU" sz="2000" dirty="0" err="1" smtClean="0">
                <a:latin typeface="Franklin Gothic Medium" pitchFamily="34" charset="0"/>
              </a:rPr>
              <a:t>шасцярыках</a:t>
            </a:r>
            <a:r>
              <a:rPr lang="ru-RU" sz="2000" dirty="0" smtClean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валоў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вазілі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матэрыял</a:t>
            </a:r>
            <a:r>
              <a:rPr lang="ru-RU" sz="2000" dirty="0">
                <a:latin typeface="Franklin Gothic Medium" pitchFamily="34" charset="0"/>
              </a:rPr>
              <a:t>, </a:t>
            </a:r>
            <a:r>
              <a:rPr lang="ru-RU" sz="2000" dirty="0" err="1">
                <a:latin typeface="Franklin Gothic Medium" pitchFamily="34" charset="0"/>
              </a:rPr>
              <a:t>пераважна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чорны</a:t>
            </a:r>
            <a:r>
              <a:rPr lang="ru-RU" sz="2000" dirty="0">
                <a:latin typeface="Franklin Gothic Medium" pitchFamily="34" charset="0"/>
              </a:rPr>
              <a:t> базальт</a:t>
            </a:r>
            <a:r>
              <a:rPr lang="ru-RU" sz="2000" dirty="0" smtClean="0">
                <a:latin typeface="Franklin Gothic Medium" pitchFamily="34" charset="0"/>
              </a:rPr>
              <a:t>. </a:t>
            </a:r>
            <a:r>
              <a:rPr lang="ru-RU" sz="2000" dirty="0" err="1">
                <a:latin typeface="Franklin Gothic Medium" pitchFamily="34" charset="0"/>
              </a:rPr>
              <a:t>Унутры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яго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аздаблялі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золата</a:t>
            </a:r>
            <a:r>
              <a:rPr lang="ru-RU" sz="2000" dirty="0">
                <a:latin typeface="Franklin Gothic Medium" pitchFamily="34" charset="0"/>
              </a:rPr>
              <a:t> і </a:t>
            </a:r>
            <a:r>
              <a:rPr lang="ru-RU" sz="2000" dirty="0" err="1">
                <a:latin typeface="Franklin Gothic Medium" pitchFamily="34" charset="0"/>
              </a:rPr>
              <a:t>срэбра</a:t>
            </a:r>
            <a:r>
              <a:rPr lang="ru-RU" sz="2000" dirty="0">
                <a:latin typeface="Franklin Gothic Medium" pitchFamily="34" charset="0"/>
              </a:rPr>
              <a:t>, на </a:t>
            </a:r>
            <a:r>
              <a:rPr lang="ru-RU" sz="2000" dirty="0" err="1">
                <a:latin typeface="Franklin Gothic Medium" pitchFamily="34" charset="0"/>
              </a:rPr>
              <a:t>навершшы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зіхацеў</a:t>
            </a:r>
            <a:r>
              <a:rPr lang="ru-RU" sz="2000" dirty="0">
                <a:latin typeface="Franklin Gothic Medium" pitchFamily="34" charset="0"/>
              </a:rPr>
              <a:t> на </a:t>
            </a:r>
            <a:r>
              <a:rPr lang="ru-RU" sz="2000" dirty="0" err="1">
                <a:latin typeface="Franklin Gothic Medium" pitchFamily="34" charset="0"/>
              </a:rPr>
              <a:t>сонцы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залаты</a:t>
            </a:r>
            <a:r>
              <a:rPr lang="ru-RU" sz="2000" dirty="0">
                <a:latin typeface="Franklin Gothic Medium" pitchFamily="34" charset="0"/>
              </a:rPr>
              <a:t> крыж. </a:t>
            </a:r>
            <a:r>
              <a:rPr lang="ru-RU" sz="2000" dirty="0" err="1">
                <a:latin typeface="Franklin Gothic Medium" pitchFamily="34" charset="0"/>
              </a:rPr>
              <a:t>Падчас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Першай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сусветнай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вайны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капліца</a:t>
            </a:r>
            <a:r>
              <a:rPr lang="ru-RU" sz="2000" dirty="0">
                <a:latin typeface="Franklin Gothic Medium" pitchFamily="34" charset="0"/>
              </a:rPr>
              <a:t> была </a:t>
            </a:r>
            <a:r>
              <a:rPr lang="ru-RU" sz="2000" dirty="0" err="1">
                <a:latin typeface="Franklin Gothic Medium" pitchFamily="34" charset="0"/>
              </a:rPr>
              <a:t>разбурана</a:t>
            </a:r>
            <a:r>
              <a:rPr lang="ru-RU" sz="2000" dirty="0">
                <a:latin typeface="Franklin Gothic Medium" pitchFamily="34" charset="0"/>
              </a:rPr>
              <a:t>. </a:t>
            </a:r>
            <a:r>
              <a:rPr lang="ru-RU" sz="2000" dirty="0" err="1">
                <a:latin typeface="Franklin Gothic Medium" pitchFamily="34" charset="0"/>
              </a:rPr>
              <a:t>Цяпер</a:t>
            </a:r>
            <a:r>
              <a:rPr lang="ru-RU" sz="2000" dirty="0">
                <a:latin typeface="Franklin Gothic Medium" pitchFamily="34" charset="0"/>
              </a:rPr>
              <a:t> на </a:t>
            </a:r>
            <a:r>
              <a:rPr lang="ru-RU" sz="2000" dirty="0" err="1">
                <a:latin typeface="Franklin Gothic Medium" pitchFamily="34" charset="0"/>
              </a:rPr>
              <a:t>яе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месцы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знаходзіцца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падмурак</a:t>
            </a:r>
            <a:r>
              <a:rPr lang="ru-RU" sz="2000" dirty="0">
                <a:latin typeface="Franklin Gothic Medium" pitchFamily="34" charset="0"/>
              </a:rPr>
              <a:t> і </a:t>
            </a:r>
            <a:r>
              <a:rPr lang="ru-RU" sz="2000" dirty="0" err="1">
                <a:latin typeface="Franklin Gothic Medium" pitchFamily="34" charset="0"/>
              </a:rPr>
              <a:t>некалькі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кавалкаў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чорнага</a:t>
            </a:r>
            <a:r>
              <a:rPr lang="ru-RU" sz="2000" dirty="0">
                <a:latin typeface="Franklin Gothic Medium" pitchFamily="34" charset="0"/>
              </a:rPr>
              <a:t> базальту.</a:t>
            </a:r>
          </a:p>
        </p:txBody>
      </p:sp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" y="6078328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35696" y="3861048"/>
            <a:ext cx="2511425" cy="23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3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077" y="5110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err="1">
                <a:latin typeface="Franklin Gothic Heavy" pitchFamily="34" charset="0"/>
              </a:rPr>
              <a:t>Царква</a:t>
            </a:r>
            <a:r>
              <a:rPr lang="ru-RU" sz="2800" i="1" dirty="0">
                <a:latin typeface="Franklin Gothic Heavy" pitchFamily="34" charset="0"/>
              </a:rPr>
              <a:t> ў </a:t>
            </a:r>
            <a:r>
              <a:rPr lang="ru-RU" sz="2800" i="1" dirty="0" err="1">
                <a:latin typeface="Franklin Gothic Heavy" pitchFamily="34" charset="0"/>
              </a:rPr>
              <a:t>Ажунах</a:t>
            </a:r>
            <a:r>
              <a:rPr lang="ru-RU" sz="2800" i="1" dirty="0">
                <a:latin typeface="Franklin Gothic Heavy" pitchFamily="34" charset="0"/>
              </a:rPr>
              <a:t/>
            </a:r>
            <a:br>
              <a:rPr lang="ru-RU" sz="2800" i="1" dirty="0">
                <a:latin typeface="Franklin Gothic Heavy" pitchFamily="34" charset="0"/>
              </a:rPr>
            </a:b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744416" cy="522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27984" y="980728"/>
            <a:ext cx="4536504" cy="541019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   </a:t>
            </a:r>
            <a:r>
              <a:rPr lang="en-US" dirty="0" smtClean="0"/>
              <a:t>	</a:t>
            </a:r>
            <a:r>
              <a:rPr lang="ru-RU" dirty="0" smtClean="0"/>
              <a:t> </a:t>
            </a:r>
            <a:r>
              <a:rPr lang="ru-RU" sz="7200" dirty="0" err="1" smtClean="0">
                <a:latin typeface="Franklin Gothic Medium" pitchFamily="34" charset="0"/>
              </a:rPr>
              <a:t>Вёска</a:t>
            </a:r>
            <a:r>
              <a:rPr lang="ru-RU" sz="7200" dirty="0" smtClean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Ажуны</a:t>
            </a:r>
            <a:r>
              <a:rPr lang="ru-RU" sz="7200" dirty="0">
                <a:latin typeface="Franklin Gothic Medium" pitchFamily="34" charset="0"/>
              </a:rPr>
              <a:t> – </a:t>
            </a:r>
            <a:r>
              <a:rPr lang="ru-RU" sz="7200" dirty="0" err="1">
                <a:latin typeface="Franklin Gothic Medium" pitchFamily="34" charset="0"/>
              </a:rPr>
              <a:t>адно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старэйшых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паселішчаў</a:t>
            </a:r>
            <a:r>
              <a:rPr lang="ru-RU" sz="7200" dirty="0">
                <a:latin typeface="Franklin Gothic Medium" pitchFamily="34" charset="0"/>
              </a:rPr>
              <a:t> на </a:t>
            </a:r>
            <a:r>
              <a:rPr lang="ru-RU" sz="7200" dirty="0" err="1">
                <a:latin typeface="Franklin Gothic Medium" pitchFamily="34" charset="0"/>
              </a:rPr>
              <a:t>Пастаўшчыне</a:t>
            </a:r>
            <a:r>
              <a:rPr lang="ru-RU" sz="7200" dirty="0">
                <a:latin typeface="Franklin Gothic Medium" pitchFamily="34" charset="0"/>
              </a:rPr>
              <a:t>. На </a:t>
            </a:r>
            <a:r>
              <a:rPr lang="ru-RU" sz="7200" dirty="0" err="1">
                <a:latin typeface="Franklin Gothic Medium" pitchFamily="34" charset="0"/>
              </a:rPr>
              <a:t>карце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Радзівіла</a:t>
            </a:r>
            <a:r>
              <a:rPr lang="ru-RU" sz="7200" dirty="0">
                <a:latin typeface="Franklin Gothic Medium" pitchFamily="34" charset="0"/>
              </a:rPr>
              <a:t> 1613 года </a:t>
            </a:r>
            <a:r>
              <a:rPr lang="ru-RU" sz="7200" dirty="0" err="1">
                <a:latin typeface="Franklin Gothic Medium" pitchFamily="34" charset="0"/>
              </a:rPr>
              <a:t>яно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паказана</a:t>
            </a:r>
            <a:r>
              <a:rPr lang="ru-RU" sz="7200" dirty="0">
                <a:latin typeface="Franklin Gothic Medium" pitchFamily="34" charset="0"/>
              </a:rPr>
              <a:t> як </a:t>
            </a:r>
            <a:r>
              <a:rPr lang="ru-RU" sz="7200" dirty="0" err="1">
                <a:latin typeface="Franklin Gothic Medium" pitchFamily="34" charset="0"/>
              </a:rPr>
              <a:t>значны</a:t>
            </a:r>
            <a:r>
              <a:rPr lang="ru-RU" sz="7200" dirty="0">
                <a:latin typeface="Franklin Gothic Medium" pitchFamily="34" charset="0"/>
              </a:rPr>
              <a:t> населены пункт, у </a:t>
            </a:r>
            <a:r>
              <a:rPr lang="ru-RU" sz="7200" dirty="0" err="1">
                <a:latin typeface="Franklin Gothic Medium" pitchFamily="34" charset="0"/>
              </a:rPr>
              <a:t>якім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ёсць</a:t>
            </a:r>
            <a:r>
              <a:rPr lang="ru-RU" sz="7200" dirty="0">
                <a:latin typeface="Franklin Gothic Medium" pitchFamily="34" charset="0"/>
              </a:rPr>
              <a:t> храм. З </a:t>
            </a:r>
            <a:r>
              <a:rPr lang="ru-RU" sz="7200" dirty="0" err="1">
                <a:latin typeface="Franklin Gothic Medium" pitchFamily="34" charset="0"/>
              </a:rPr>
              <a:t>небагатых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крыніц</a:t>
            </a:r>
            <a:r>
              <a:rPr lang="ru-RU" sz="7200" dirty="0">
                <a:latin typeface="Franklin Gothic Medium" pitchFamily="34" charset="0"/>
              </a:rPr>
              <a:t> па </a:t>
            </a:r>
            <a:r>
              <a:rPr lang="ru-RU" sz="7200" dirty="0" err="1">
                <a:latin typeface="Franklin Gothic Medium" pitchFamily="34" charset="0"/>
              </a:rPr>
              <a:t>гісторыі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царквы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вынікае</a:t>
            </a:r>
            <a:r>
              <a:rPr lang="ru-RU" sz="7200" dirty="0">
                <a:latin typeface="Franklin Gothic Medium" pitchFamily="34" charset="0"/>
              </a:rPr>
              <a:t>, той храм, </a:t>
            </a:r>
            <a:r>
              <a:rPr lang="ru-RU" sz="7200" dirty="0" err="1">
                <a:latin typeface="Franklin Gothic Medium" pitchFamily="34" charset="0"/>
              </a:rPr>
              <a:t>які</a:t>
            </a:r>
            <a:r>
              <a:rPr lang="ru-RU" sz="7200" dirty="0">
                <a:latin typeface="Franklin Gothic Medium" pitchFamily="34" charset="0"/>
              </a:rPr>
              <a:t> нанесены на карту </a:t>
            </a:r>
            <a:r>
              <a:rPr lang="ru-RU" sz="7200" dirty="0" err="1">
                <a:latin typeface="Franklin Gothic Medium" pitchFamily="34" charset="0"/>
              </a:rPr>
              <a:t>Радзівіла</a:t>
            </a:r>
            <a:r>
              <a:rPr lang="ru-RU" sz="7200" dirty="0">
                <a:latin typeface="Franklin Gothic Medium" pitchFamily="34" charset="0"/>
              </a:rPr>
              <a:t> ў </a:t>
            </a:r>
            <a:r>
              <a:rPr lang="ru-RU" sz="7200" dirty="0" err="1">
                <a:latin typeface="Franklin Gothic Medium" pitchFamily="34" charset="0"/>
              </a:rPr>
              <a:t>пачатку</a:t>
            </a:r>
            <a:r>
              <a:rPr lang="ru-RU" sz="7200" dirty="0">
                <a:latin typeface="Franklin Gothic Medium" pitchFamily="34" charset="0"/>
              </a:rPr>
              <a:t> Х</a:t>
            </a:r>
            <a:r>
              <a:rPr lang="en-US" sz="7200" dirty="0">
                <a:latin typeface="Franklin Gothic Medium" pitchFamily="34" charset="0"/>
              </a:rPr>
              <a:t>V</a:t>
            </a:r>
            <a:r>
              <a:rPr lang="ru-RU" sz="7200" dirty="0">
                <a:latin typeface="Franklin Gothic Medium" pitchFamily="34" charset="0"/>
              </a:rPr>
              <a:t>ІІ </a:t>
            </a:r>
            <a:r>
              <a:rPr lang="ru-RU" sz="7200" dirty="0" err="1" smtClean="0">
                <a:latin typeface="Franklin Gothic Medium" pitchFamily="34" charset="0"/>
              </a:rPr>
              <a:t>стагоддзя</a:t>
            </a:r>
            <a:r>
              <a:rPr lang="ru-RU" sz="7200" dirty="0" smtClean="0">
                <a:latin typeface="Franklin Gothic Medium" pitchFamily="34" charset="0"/>
              </a:rPr>
              <a:t>, </a:t>
            </a:r>
            <a:r>
              <a:rPr lang="ru-RU" sz="7200" dirty="0" err="1">
                <a:latin typeface="Franklin Gothic Medium" pitchFamily="34" charset="0"/>
              </a:rPr>
              <a:t>яшчэ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стаяў</a:t>
            </a:r>
            <a:r>
              <a:rPr lang="ru-RU" sz="7200" dirty="0">
                <a:latin typeface="Franklin Gothic Medium" pitchFamily="34" charset="0"/>
              </a:rPr>
              <a:t> у </a:t>
            </a:r>
            <a:r>
              <a:rPr lang="ru-RU" sz="7200" dirty="0" err="1">
                <a:latin typeface="Franklin Gothic Medium" pitchFamily="34" charset="0"/>
              </a:rPr>
              <a:t>вёсцы</a:t>
            </a:r>
            <a:r>
              <a:rPr lang="ru-RU" sz="7200" dirty="0">
                <a:latin typeface="Franklin Gothic Medium" pitchFamily="34" charset="0"/>
              </a:rPr>
              <a:t> ў </a:t>
            </a:r>
            <a:r>
              <a:rPr lang="ru-RU" sz="7200" dirty="0" err="1">
                <a:latin typeface="Franklin Gothic Medium" pitchFamily="34" charset="0"/>
              </a:rPr>
              <a:t>сярэдзіне</a:t>
            </a:r>
            <a:r>
              <a:rPr lang="ru-RU" sz="7200" dirty="0">
                <a:latin typeface="Franklin Gothic Medium" pitchFamily="34" charset="0"/>
              </a:rPr>
              <a:t> ХІХ </a:t>
            </a:r>
            <a:r>
              <a:rPr lang="ru-RU" sz="7200" dirty="0" err="1">
                <a:latin typeface="Franklin Gothic Medium" pitchFamily="34" charset="0"/>
              </a:rPr>
              <a:t>стагоддзя</a:t>
            </a:r>
            <a:r>
              <a:rPr lang="ru-RU" sz="7200" dirty="0">
                <a:latin typeface="Franklin Gothic Medium" pitchFamily="34" charset="0"/>
              </a:rPr>
              <a:t>. Яго і </a:t>
            </a:r>
            <a:r>
              <a:rPr lang="ru-RU" sz="7200" dirty="0" err="1">
                <a:latin typeface="Franklin Gothic Medium" pitchFamily="34" charset="0"/>
              </a:rPr>
              <a:t>аднавіў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Друцкі-Любецкі</a:t>
            </a:r>
            <a:r>
              <a:rPr lang="ru-RU" sz="7200" dirty="0">
                <a:latin typeface="Franklin Gothic Medium" pitchFamily="34" charset="0"/>
              </a:rPr>
              <a:t>. </a:t>
            </a:r>
            <a:r>
              <a:rPr lang="ru-RU" sz="7200" dirty="0" err="1">
                <a:latin typeface="Franklin Gothic Medium" pitchFamily="34" charset="0"/>
              </a:rPr>
              <a:t>Хто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падштурхнуў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яго</a:t>
            </a:r>
            <a:r>
              <a:rPr lang="ru-RU" sz="7200" dirty="0">
                <a:latin typeface="Franklin Gothic Medium" pitchFamily="34" charset="0"/>
              </a:rPr>
              <a:t> на </a:t>
            </a:r>
            <a:r>
              <a:rPr lang="ru-RU" sz="7200" dirty="0" err="1">
                <a:latin typeface="Franklin Gothic Medium" pitchFamily="34" charset="0"/>
              </a:rPr>
              <a:t>гэты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ўчынак</a:t>
            </a:r>
            <a:r>
              <a:rPr lang="ru-RU" sz="7200" dirty="0">
                <a:latin typeface="Franklin Gothic Medium" pitchFamily="34" charset="0"/>
              </a:rPr>
              <a:t>? </a:t>
            </a:r>
            <a:r>
              <a:rPr lang="ru-RU" sz="7200" dirty="0" err="1">
                <a:latin typeface="Franklin Gothic Medium" pitchFamily="34" charset="0"/>
              </a:rPr>
              <a:t>Верагодна</a:t>
            </a:r>
            <a:r>
              <a:rPr lang="ru-RU" sz="7200" dirty="0">
                <a:latin typeface="Franklin Gothic Medium" pitchFamily="34" charset="0"/>
              </a:rPr>
              <a:t>, </a:t>
            </a:r>
            <a:r>
              <a:rPr lang="ru-RU" sz="7200" dirty="0" err="1">
                <a:latin typeface="Franklin Gothic Medium" pitchFamily="34" charset="0"/>
              </a:rPr>
              <a:t>сваяцкія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стасункі</a:t>
            </a:r>
            <a:r>
              <a:rPr lang="ru-RU" sz="7200" dirty="0">
                <a:latin typeface="Franklin Gothic Medium" pitchFamily="34" charset="0"/>
              </a:rPr>
              <a:t>. </a:t>
            </a:r>
            <a:r>
              <a:rPr lang="ru-RU" sz="7200" dirty="0" err="1">
                <a:latin typeface="Franklin Gothic Medium" pitchFamily="34" charset="0"/>
              </a:rPr>
              <a:t>Ажуны</a:t>
            </a:r>
            <a:r>
              <a:rPr lang="ru-RU" sz="7200" dirty="0">
                <a:latin typeface="Franklin Gothic Medium" pitchFamily="34" charset="0"/>
              </a:rPr>
              <a:t> на той час </a:t>
            </a:r>
            <a:r>
              <a:rPr lang="ru-RU" sz="7200" dirty="0" err="1">
                <a:latin typeface="Franklin Gothic Medium" pitchFamily="34" charset="0"/>
              </a:rPr>
              <a:t>належалі</a:t>
            </a:r>
            <a:r>
              <a:rPr lang="ru-RU" sz="7200" dirty="0">
                <a:latin typeface="Franklin Gothic Medium" pitchFamily="34" charset="0"/>
              </a:rPr>
              <a:t> роду </a:t>
            </a:r>
            <a:r>
              <a:rPr lang="ru-RU" sz="7200" dirty="0" err="1">
                <a:latin typeface="Franklin Gothic Medium" pitchFamily="34" charset="0"/>
              </a:rPr>
              <a:t>Святаполк-Мірскіх</a:t>
            </a:r>
            <a:r>
              <a:rPr lang="ru-RU" sz="7200" dirty="0">
                <a:latin typeface="Franklin Gothic Medium" pitchFamily="34" charset="0"/>
              </a:rPr>
              <a:t>, з </a:t>
            </a:r>
            <a:r>
              <a:rPr lang="ru-RU" sz="7200" dirty="0" err="1">
                <a:latin typeface="Franklin Gothic Medium" pitchFamily="34" charset="0"/>
              </a:rPr>
              <a:t>якога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паходзіла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Адэлаіда</a:t>
            </a:r>
            <a:r>
              <a:rPr lang="ru-RU" sz="7200" dirty="0">
                <a:latin typeface="Franklin Gothic Medium" pitchFamily="34" charset="0"/>
              </a:rPr>
              <a:t>, </a:t>
            </a:r>
            <a:r>
              <a:rPr lang="ru-RU" sz="7200" dirty="0" err="1">
                <a:latin typeface="Franklin Gothic Medium" pitchFamily="34" charset="0"/>
              </a:rPr>
              <a:t>жонка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Станіслава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Ігнацыя</a:t>
            </a:r>
            <a:r>
              <a:rPr lang="ru-RU" sz="7200" dirty="0">
                <a:latin typeface="Franklin Gothic Medium" pitchFamily="34" charset="0"/>
              </a:rPr>
              <a:t>, </a:t>
            </a:r>
            <a:r>
              <a:rPr lang="ru-RU" sz="7200" dirty="0" err="1">
                <a:latin typeface="Franklin Gothic Medium" pitchFamily="34" charset="0"/>
              </a:rPr>
              <a:t>маці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Уладзіміра</a:t>
            </a:r>
            <a:r>
              <a:rPr lang="ru-RU" sz="7200" dirty="0">
                <a:latin typeface="Franklin Gothic Medium" pitchFamily="34" charset="0"/>
              </a:rPr>
              <a:t>. </a:t>
            </a:r>
            <a:r>
              <a:rPr lang="ru-RU" sz="7200" dirty="0" smtClean="0">
                <a:latin typeface="Franklin Gothic Medium" pitchFamily="34" charset="0"/>
              </a:rPr>
              <a:t>Той </a:t>
            </a:r>
            <a:r>
              <a:rPr lang="ru-RU" sz="7200" dirty="0">
                <a:latin typeface="Franklin Gothic Medium" pitchFamily="34" charset="0"/>
              </a:rPr>
              <a:t>храм не </a:t>
            </a:r>
            <a:r>
              <a:rPr lang="ru-RU" sz="7200" dirty="0" err="1">
                <a:latin typeface="Franklin Gothic Medium" pitchFamily="34" charset="0"/>
              </a:rPr>
              <a:t>датрываў</a:t>
            </a:r>
            <a:r>
              <a:rPr lang="ru-RU" sz="7200" dirty="0">
                <a:latin typeface="Franklin Gothic Medium" pitchFamily="34" charset="0"/>
              </a:rPr>
              <a:t> да </a:t>
            </a:r>
            <a:r>
              <a:rPr lang="ru-RU" sz="7200" dirty="0" err="1">
                <a:latin typeface="Franklin Gothic Medium" pitchFamily="34" charset="0"/>
              </a:rPr>
              <a:t>нашых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дзён</a:t>
            </a:r>
            <a:r>
              <a:rPr lang="ru-RU" sz="7200" dirty="0">
                <a:latin typeface="Franklin Gothic Medium" pitchFamily="34" charset="0"/>
              </a:rPr>
              <a:t>: у час </a:t>
            </a:r>
            <a:r>
              <a:rPr lang="be-BY" sz="7200" dirty="0">
                <a:latin typeface="Franklin Gothic Medium" pitchFamily="34" charset="0"/>
              </a:rPr>
              <a:t>Д</a:t>
            </a:r>
            <a:r>
              <a:rPr lang="ru-RU" sz="7200" dirty="0" smtClean="0">
                <a:latin typeface="Franklin Gothic Medium" pitchFamily="34" charset="0"/>
              </a:rPr>
              <a:t>ругой </a:t>
            </a:r>
            <a:r>
              <a:rPr lang="ru-RU" sz="7200" dirty="0" err="1">
                <a:latin typeface="Franklin Gothic Medium" pitchFamily="34" charset="0"/>
              </a:rPr>
              <a:t>сусветнай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вайны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яго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спалілі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партызаны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падчас</a:t>
            </a:r>
            <a:r>
              <a:rPr lang="ru-RU" sz="7200" dirty="0">
                <a:latin typeface="Franklin Gothic Medium" pitchFamily="34" charset="0"/>
              </a:rPr>
              <a:t> бою з </a:t>
            </a:r>
            <a:r>
              <a:rPr lang="ru-RU" sz="7200" dirty="0" err="1">
                <a:latin typeface="Franklin Gothic Medium" pitchFamily="34" charset="0"/>
              </a:rPr>
              <a:t>мясцовымі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самаахоўцамі</a:t>
            </a:r>
            <a:r>
              <a:rPr lang="ru-RU" sz="7200" dirty="0">
                <a:latin typeface="Franklin Gothic Medium" pitchFamily="34" charset="0"/>
              </a:rPr>
              <a:t>. </a:t>
            </a:r>
            <a:r>
              <a:rPr lang="ru-RU" sz="7200" dirty="0" err="1">
                <a:latin typeface="Franklin Gothic Medium" pitchFamily="34" charset="0"/>
              </a:rPr>
              <a:t>Цяпер</a:t>
            </a:r>
            <a:r>
              <a:rPr lang="ru-RU" sz="7200" dirty="0">
                <a:latin typeface="Franklin Gothic Medium" pitchFamily="34" charset="0"/>
              </a:rPr>
              <a:t> на </a:t>
            </a:r>
            <a:r>
              <a:rPr lang="ru-RU" sz="7200" dirty="0" err="1">
                <a:latin typeface="Franklin Gothic Medium" pitchFamily="34" charset="0"/>
              </a:rPr>
              <a:t>месцы</a:t>
            </a:r>
            <a:r>
              <a:rPr lang="ru-RU" sz="7200" dirty="0">
                <a:latin typeface="Franklin Gothic Medium" pitchFamily="34" charset="0"/>
              </a:rPr>
              <a:t> былой </a:t>
            </a:r>
            <a:r>
              <a:rPr lang="ru-RU" sz="7200" dirty="0" err="1">
                <a:latin typeface="Franklin Gothic Medium" pitchFamily="34" charset="0"/>
              </a:rPr>
              <a:t>святыні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стаіць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высокі</a:t>
            </a:r>
            <a:r>
              <a:rPr lang="ru-RU" sz="7200" dirty="0">
                <a:latin typeface="Franklin Gothic Medium" pitchFamily="34" charset="0"/>
              </a:rPr>
              <a:t> </a:t>
            </a:r>
            <a:r>
              <a:rPr lang="ru-RU" sz="7200" dirty="0" err="1">
                <a:latin typeface="Franklin Gothic Medium" pitchFamily="34" charset="0"/>
              </a:rPr>
              <a:t>металічны</a:t>
            </a:r>
            <a:r>
              <a:rPr lang="ru-RU" sz="7200" dirty="0">
                <a:latin typeface="Franklin Gothic Medium" pitchFamily="34" charset="0"/>
              </a:rPr>
              <a:t> крыж </a:t>
            </a:r>
            <a:r>
              <a:rPr lang="ru-RU" sz="7200" dirty="0" smtClean="0">
                <a:latin typeface="Franklin Gothic Medium" pitchFamily="34" charset="0"/>
              </a:rPr>
              <a:t>.</a:t>
            </a:r>
            <a:endParaRPr lang="ru-RU" sz="7200" dirty="0">
              <a:latin typeface="Franklin Gothic Medium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7200" dirty="0">
              <a:latin typeface="Franklin Gothic Medium" pitchFamily="34" charset="0"/>
            </a:endParaRPr>
          </a:p>
        </p:txBody>
      </p:sp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6021288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28792" cy="8549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800" i="1" dirty="0" err="1" smtClean="0">
                <a:latin typeface="Franklin Gothic Heavy" pitchFamily="34" charset="0"/>
              </a:rPr>
              <a:t>Чыгуначная</a:t>
            </a:r>
            <a:r>
              <a:rPr lang="ru-RU" sz="2800" i="1" dirty="0" smtClean="0">
                <a:latin typeface="Franklin Gothic Heavy" pitchFamily="34" charset="0"/>
              </a:rPr>
              <a:t> </a:t>
            </a:r>
            <a:r>
              <a:rPr lang="ru-RU" sz="2800" i="1" dirty="0" err="1" smtClean="0">
                <a:latin typeface="Franklin Gothic Heavy" pitchFamily="34" charset="0"/>
              </a:rPr>
              <a:t>станцыя</a:t>
            </a:r>
            <a:r>
              <a:rPr lang="ru-RU" sz="2800" i="1" dirty="0" smtClean="0">
                <a:latin typeface="Franklin Gothic Heavy" pitchFamily="34" charset="0"/>
              </a:rPr>
              <a:t> «</a:t>
            </a:r>
            <a:r>
              <a:rPr lang="ru-RU" sz="2800" i="1" dirty="0" err="1" smtClean="0">
                <a:latin typeface="Franklin Gothic Heavy" pitchFamily="34" charset="0"/>
              </a:rPr>
              <a:t>Навадруцк</a:t>
            </a:r>
            <a:r>
              <a:rPr lang="ru-RU" sz="2800" i="1" dirty="0" smtClean="0">
                <a:latin typeface="Franklin Gothic Heavy" pitchFamily="34" charset="0"/>
              </a:rPr>
              <a:t>»</a:t>
            </a:r>
            <a:r>
              <a:rPr lang="ru-RU" sz="2800" i="1" dirty="0">
                <a:latin typeface="Franklin Gothic Heavy" pitchFamily="34" charset="0"/>
              </a:rPr>
              <a:t/>
            </a:r>
            <a:br>
              <a:rPr lang="ru-RU" sz="2800" i="1" dirty="0">
                <a:latin typeface="Franklin Gothic Heavy" pitchFamily="34" charset="0"/>
              </a:rPr>
            </a:b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716016" cy="3537011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716016" y="1196752"/>
            <a:ext cx="4038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Franklin Gothic Medium" pitchFamily="34" charset="0"/>
              </a:rPr>
              <a:t>  	</a:t>
            </a:r>
            <a:r>
              <a:rPr lang="ru-RU" sz="2000" dirty="0" err="1" smtClean="0">
                <a:latin typeface="Franklin Gothic Medium" pitchFamily="34" charset="0"/>
              </a:rPr>
              <a:t>Навадруцк</a:t>
            </a:r>
            <a:r>
              <a:rPr lang="ru-RU" sz="2000" dirty="0" smtClean="0">
                <a:latin typeface="Franklin Gothic Medium" pitchFamily="34" charset="0"/>
              </a:rPr>
              <a:t> </a:t>
            </a:r>
            <a:r>
              <a:rPr lang="ru-RU" sz="2000" dirty="0">
                <a:latin typeface="Franklin Gothic Medium" pitchFamily="34" charset="0"/>
              </a:rPr>
              <a:t>– </a:t>
            </a:r>
            <a:r>
              <a:rPr lang="ru-RU" sz="2000" dirty="0" err="1">
                <a:latin typeface="Franklin Gothic Medium" pitchFamily="34" charset="0"/>
              </a:rPr>
              <a:t>чыгуначная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станцыя</a:t>
            </a:r>
            <a:r>
              <a:rPr lang="ru-RU" sz="2000" dirty="0">
                <a:latin typeface="Franklin Gothic Medium" pitchFamily="34" charset="0"/>
              </a:rPr>
              <a:t> каля </a:t>
            </a:r>
            <a:r>
              <a:rPr lang="ru-RU" sz="2000" dirty="0" err="1">
                <a:latin typeface="Franklin Gothic Medium" pitchFamily="34" charset="0"/>
              </a:rPr>
              <a:t>аграгарадка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Парыж</a:t>
            </a:r>
            <a:r>
              <a:rPr lang="ru-RU" sz="2000" dirty="0">
                <a:latin typeface="Franklin Gothic Medium" pitchFamily="34" charset="0"/>
              </a:rPr>
              <a:t>. </a:t>
            </a:r>
            <a:r>
              <a:rPr lang="ru-RU" sz="2000" dirty="0" err="1">
                <a:latin typeface="Franklin Gothic Medium" pitchFamily="34" charset="0"/>
              </a:rPr>
              <a:t>Назва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з’явілася</a:t>
            </a:r>
            <a:r>
              <a:rPr lang="ru-RU" sz="2000" dirty="0">
                <a:latin typeface="Franklin Gothic Medium" pitchFamily="34" charset="0"/>
              </a:rPr>
              <a:t> ў </a:t>
            </a:r>
            <a:r>
              <a:rPr lang="ru-RU" sz="2000" dirty="0" err="1">
                <a:latin typeface="Franklin Gothic Medium" pitchFamily="34" charset="0"/>
              </a:rPr>
              <a:t>канцы</a:t>
            </a:r>
            <a:r>
              <a:rPr lang="ru-RU" sz="2000" dirty="0">
                <a:latin typeface="Franklin Gothic Medium" pitchFamily="34" charset="0"/>
              </a:rPr>
              <a:t> ХІХ ст., </a:t>
            </a:r>
            <a:r>
              <a:rPr lang="ru-RU" sz="2000" dirty="0" err="1">
                <a:latin typeface="Franklin Gothic Medium" pitchFamily="34" charset="0"/>
              </a:rPr>
              <a:t>калі</a:t>
            </a:r>
            <a:r>
              <a:rPr lang="ru-RU" sz="2000" dirty="0">
                <a:latin typeface="Franklin Gothic Medium" pitchFamily="34" charset="0"/>
              </a:rPr>
              <a:t> тут </a:t>
            </a:r>
            <a:r>
              <a:rPr lang="ru-RU" sz="2000" dirty="0" err="1">
                <a:latin typeface="Franklin Gothic Medium" pitchFamily="34" charset="0"/>
              </a:rPr>
              <a:t>узнікла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станцыя</a:t>
            </a:r>
            <a:r>
              <a:rPr lang="ru-RU" sz="2000" dirty="0">
                <a:latin typeface="Franklin Gothic Medium" pitchFamily="34" charset="0"/>
              </a:rPr>
              <a:t> на </a:t>
            </a:r>
            <a:r>
              <a:rPr lang="ru-RU" sz="2000" dirty="0" err="1">
                <a:latin typeface="Franklin Gothic Medium" pitchFamily="34" charset="0"/>
              </a:rPr>
              <a:t>чыгуначнай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лініі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Новасвянцяны</a:t>
            </a:r>
            <a:r>
              <a:rPr lang="ru-RU" sz="2000" dirty="0">
                <a:latin typeface="Franklin Gothic Medium" pitchFamily="34" charset="0"/>
              </a:rPr>
              <a:t> – </a:t>
            </a:r>
            <a:r>
              <a:rPr lang="ru-RU" sz="2000" dirty="0" err="1">
                <a:latin typeface="Franklin Gothic Medium" pitchFamily="34" charset="0"/>
              </a:rPr>
              <a:t>Беразвечча</a:t>
            </a:r>
            <a:r>
              <a:rPr lang="ru-RU" sz="2000" dirty="0">
                <a:latin typeface="Franklin Gothic Medium" pitchFamily="34" charset="0"/>
              </a:rPr>
              <a:t> (</a:t>
            </a:r>
            <a:r>
              <a:rPr lang="ru-RU" sz="2000" dirty="0" err="1">
                <a:latin typeface="Franklin Gothic Medium" pitchFamily="34" charset="0"/>
              </a:rPr>
              <a:t>Глыбокое</a:t>
            </a:r>
            <a:r>
              <a:rPr lang="ru-RU" sz="2000" dirty="0">
                <a:latin typeface="Franklin Gothic Medium" pitchFamily="34" charset="0"/>
              </a:rPr>
              <a:t>). Названа </a:t>
            </a:r>
            <a:r>
              <a:rPr lang="ru-RU" sz="2000" dirty="0" err="1">
                <a:latin typeface="Franklin Gothic Medium" pitchFamily="34" charset="0"/>
              </a:rPr>
              <a:t>яна</a:t>
            </a:r>
            <a:r>
              <a:rPr lang="ru-RU" sz="2000" dirty="0">
                <a:latin typeface="Franklin Gothic Medium" pitchFamily="34" charset="0"/>
              </a:rPr>
              <a:t> ў </a:t>
            </a:r>
            <a:r>
              <a:rPr lang="ru-RU" sz="2000" dirty="0" err="1">
                <a:latin typeface="Franklin Gothic Medium" pitchFamily="34" charset="0"/>
              </a:rPr>
              <a:t>гонар</a:t>
            </a:r>
            <a:r>
              <a:rPr lang="ru-RU" sz="2000" dirty="0">
                <a:latin typeface="Franklin Gothic Medium" pitchFamily="34" charset="0"/>
              </a:rPr>
              <a:t> князя У. </a:t>
            </a:r>
            <a:r>
              <a:rPr lang="ru-RU" sz="2000" dirty="0" err="1">
                <a:latin typeface="Franklin Gothic Medium" pitchFamily="34" charset="0"/>
              </a:rPr>
              <a:t>Друцкага-Любецкага</a:t>
            </a:r>
            <a:r>
              <a:rPr lang="ru-RU" sz="2000" dirty="0">
                <a:latin typeface="Franklin Gothic Medium" pitchFamily="34" charset="0"/>
              </a:rPr>
              <a:t>, </a:t>
            </a:r>
            <a:r>
              <a:rPr lang="ru-RU" sz="2000" dirty="0" err="1">
                <a:latin typeface="Franklin Gothic Medium" pitchFamily="34" charset="0"/>
              </a:rPr>
              <a:t>які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прычыніўся</a:t>
            </a:r>
            <a:r>
              <a:rPr lang="ru-RU" sz="2000" dirty="0">
                <a:latin typeface="Franklin Gothic Medium" pitchFamily="34" charset="0"/>
              </a:rPr>
              <a:t> да </a:t>
            </a:r>
            <a:r>
              <a:rPr lang="ru-RU" sz="2000" dirty="0" err="1">
                <a:latin typeface="Franklin Gothic Medium" pitchFamily="34" charset="0"/>
              </a:rPr>
              <a:t>будаўніцтва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чыгункі</a:t>
            </a:r>
            <a:r>
              <a:rPr lang="ru-RU" sz="2000" dirty="0">
                <a:latin typeface="Franklin Gothic Medium" pitchFamily="34" charset="0"/>
              </a:rPr>
              <a:t>. </a:t>
            </a:r>
            <a:r>
              <a:rPr lang="ru-RU" sz="2000" dirty="0" err="1">
                <a:latin typeface="Franklin Gothic Medium" pitchFamily="34" charset="0"/>
              </a:rPr>
              <a:t>Назва</a:t>
            </a:r>
            <a:r>
              <a:rPr lang="ru-RU" sz="2000" dirty="0">
                <a:latin typeface="Franklin Gothic Medium" pitchFamily="34" charset="0"/>
              </a:rPr>
              <a:t> “</a:t>
            </a:r>
            <a:r>
              <a:rPr lang="ru-RU" sz="2000" dirty="0" err="1">
                <a:latin typeface="Franklin Gothic Medium" pitchFamily="34" charset="0"/>
              </a:rPr>
              <a:t>Навадруцк</a:t>
            </a:r>
            <a:r>
              <a:rPr lang="ru-RU" sz="2000" dirty="0">
                <a:latin typeface="Franklin Gothic Medium" pitchFamily="34" charset="0"/>
              </a:rPr>
              <a:t>” </a:t>
            </a:r>
            <a:r>
              <a:rPr lang="ru-RU" sz="2000" dirty="0" err="1">
                <a:latin typeface="Franklin Gothic Medium" pitchFamily="34" charset="0"/>
              </a:rPr>
              <a:t>захавалася</a:t>
            </a:r>
            <a:r>
              <a:rPr lang="ru-RU" sz="2000" dirty="0">
                <a:latin typeface="Franklin Gothic Medium" pitchFamily="34" charset="0"/>
              </a:rPr>
              <a:t> да </a:t>
            </a:r>
            <a:r>
              <a:rPr lang="ru-RU" sz="2000" dirty="0" err="1">
                <a:latin typeface="Franklin Gothic Medium" pitchFamily="34" charset="0"/>
              </a:rPr>
              <a:t>сённяшняга</a:t>
            </a:r>
            <a:r>
              <a:rPr lang="ru-RU" sz="2000" dirty="0">
                <a:latin typeface="Franklin Gothic Medium" pitchFamily="34" charset="0"/>
              </a:rPr>
              <a:t> дня </a:t>
            </a:r>
            <a:r>
              <a:rPr lang="ru-RU" sz="2000" dirty="0" err="1">
                <a:latin typeface="Franklin Gothic Medium" pitchFamily="34" charset="0"/>
              </a:rPr>
              <a:t>толькі</a:t>
            </a:r>
            <a:r>
              <a:rPr lang="ru-RU" sz="2000" dirty="0">
                <a:latin typeface="Franklin Gothic Medium" pitchFamily="34" charset="0"/>
              </a:rPr>
              <a:t> ў </a:t>
            </a:r>
            <a:r>
              <a:rPr lang="ru-RU" sz="2000" dirty="0" err="1">
                <a:latin typeface="Franklin Gothic Medium" pitchFamily="34" charset="0"/>
              </a:rPr>
              <a:t>найменні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чыгуначнай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станцыі</a:t>
            </a:r>
            <a:r>
              <a:rPr lang="ru-RU" sz="2000" dirty="0">
                <a:latin typeface="Franklin Gothic Medium" pitchFamily="34" charset="0"/>
              </a:rPr>
              <a:t>, </a:t>
            </a:r>
            <a:r>
              <a:rPr lang="ru-RU" sz="2000" dirty="0" err="1">
                <a:latin typeface="Franklin Gothic Medium" pitchFamily="34" charset="0"/>
              </a:rPr>
              <a:t>вёсцы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вярнулі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>
                <a:latin typeface="Franklin Gothic Medium" pitchFamily="34" charset="0"/>
              </a:rPr>
              <a:t>назву</a:t>
            </a:r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err="1" smtClean="0">
                <a:latin typeface="Franklin Gothic Medium" pitchFamily="34" charset="0"/>
              </a:rPr>
              <a:t>Парыж</a:t>
            </a:r>
            <a:r>
              <a:rPr lang="ru-RU" sz="2000" dirty="0">
                <a:latin typeface="Franklin Gothic Medium" pitchFamily="34" charset="0"/>
              </a:rPr>
              <a:t>.</a:t>
            </a:r>
            <a:r>
              <a:rPr lang="ru-RU" sz="2000" dirty="0" smtClean="0">
                <a:latin typeface="Franklin Gothic Medium" pitchFamily="34" charset="0"/>
              </a:rPr>
              <a:t> 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614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9288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latin typeface="Franklin Gothic Heavy" pitchFamily="34" charset="0"/>
              </a:rPr>
              <a:t>Свята-</a:t>
            </a:r>
            <a:r>
              <a:rPr lang="ru-RU" sz="2800" i="1" dirty="0" err="1">
                <a:latin typeface="Franklin Gothic Heavy" pitchFamily="34" charset="0"/>
              </a:rPr>
              <a:t>Пакроўская</a:t>
            </a:r>
            <a:r>
              <a:rPr lang="ru-RU" sz="2800" i="1" dirty="0">
                <a:latin typeface="Franklin Gothic Heavy" pitchFamily="34" charset="0"/>
              </a:rPr>
              <a:t> </a:t>
            </a:r>
            <a:r>
              <a:rPr lang="ru-RU" sz="2800" i="1" dirty="0" err="1">
                <a:latin typeface="Franklin Gothic Heavy" pitchFamily="34" charset="0"/>
              </a:rPr>
              <a:t>царква</a:t>
            </a:r>
            <a:r>
              <a:rPr lang="ru-RU" sz="2800" i="1" dirty="0">
                <a:latin typeface="Franklin Gothic Heavy" pitchFamily="34" charset="0"/>
              </a:rPr>
              <a:t> ў </a:t>
            </a:r>
            <a:r>
              <a:rPr lang="ru-RU" sz="2800" i="1" dirty="0" err="1">
                <a:latin typeface="Franklin Gothic Heavy" pitchFamily="34" charset="0"/>
              </a:rPr>
              <a:t>Асінагарадку</a:t>
            </a:r>
            <a:endParaRPr lang="ru-RU" sz="2800" i="1" dirty="0">
              <a:latin typeface="Franklin Gothic Heavy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" y="1700808"/>
            <a:ext cx="4679635" cy="3780464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74282" y="1700808"/>
            <a:ext cx="4172272" cy="471338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   	</a:t>
            </a:r>
            <a:r>
              <a:rPr lang="ru-RU" sz="3300" dirty="0" smtClean="0">
                <a:latin typeface="Franklin Gothic Medium" pitchFamily="34" charset="0"/>
              </a:rPr>
              <a:t>Свята-</a:t>
            </a:r>
            <a:r>
              <a:rPr lang="ru-RU" sz="3300" dirty="0" err="1" smtClean="0">
                <a:latin typeface="Franklin Gothic Medium" pitchFamily="34" charset="0"/>
              </a:rPr>
              <a:t>Пакроўская</a:t>
            </a:r>
            <a:r>
              <a:rPr lang="ru-RU" sz="3300" dirty="0" smtClean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царква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ўзведзена</a:t>
            </a:r>
            <a:r>
              <a:rPr lang="ru-RU" sz="3300" dirty="0">
                <a:latin typeface="Franklin Gothic Medium" pitchFamily="34" charset="0"/>
              </a:rPr>
              <a:t> ў </a:t>
            </a:r>
            <a:r>
              <a:rPr lang="ru-RU" sz="3300" dirty="0" err="1">
                <a:latin typeface="Franklin Gothic Medium" pitchFamily="34" charset="0"/>
              </a:rPr>
              <a:t>гонар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Прасвятой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Багародзіцы</a:t>
            </a:r>
            <a:r>
              <a:rPr lang="ru-RU" sz="3300" dirty="0">
                <a:latin typeface="Franklin Gothic Medium" pitchFamily="34" charset="0"/>
              </a:rPr>
              <a:t>. </a:t>
            </a:r>
            <a:r>
              <a:rPr lang="ru-RU" sz="3300" dirty="0" err="1">
                <a:latin typeface="Franklin Gothic Medium" pitchFamily="34" charset="0"/>
              </a:rPr>
              <a:t>Мясцовасць</a:t>
            </a:r>
            <a:r>
              <a:rPr lang="ru-RU" sz="3300" dirty="0">
                <a:latin typeface="Franklin Gothic Medium" pitchFamily="34" charset="0"/>
              </a:rPr>
              <a:t>, на </a:t>
            </a:r>
            <a:r>
              <a:rPr lang="ru-RU" sz="3300" dirty="0" err="1">
                <a:latin typeface="Franklin Gothic Medium" pitchFamily="34" charset="0"/>
              </a:rPr>
              <a:t>якой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стаіць</a:t>
            </a:r>
            <a:r>
              <a:rPr lang="ru-RU" sz="3300" dirty="0">
                <a:latin typeface="Franklin Gothic Medium" pitchFamily="34" charset="0"/>
              </a:rPr>
              <a:t> храм, – </a:t>
            </a:r>
            <a:r>
              <a:rPr lang="ru-RU" sz="3300" dirty="0" err="1">
                <a:latin typeface="Franklin Gothic Medium" pitchFamily="34" charset="0"/>
              </a:rPr>
              <a:t>невялікае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ўзвышша</a:t>
            </a:r>
            <a:r>
              <a:rPr lang="ru-RU" sz="3300" dirty="0">
                <a:latin typeface="Franklin Gothic Medium" pitchFamily="34" charset="0"/>
              </a:rPr>
              <a:t>, мае форму </a:t>
            </a:r>
            <a:r>
              <a:rPr lang="ru-RU" sz="3300" dirty="0" err="1">
                <a:latin typeface="Franklin Gothic Medium" pitchFamily="34" charset="0"/>
              </a:rPr>
              <a:t>паўвострава</a:t>
            </a:r>
            <a:r>
              <a:rPr lang="ru-RU" sz="3300" dirty="0">
                <a:latin typeface="Franklin Gothic Medium" pitchFamily="34" charset="0"/>
              </a:rPr>
              <a:t>, з </a:t>
            </a:r>
            <a:r>
              <a:rPr lang="ru-RU" sz="3300" dirty="0" smtClean="0">
                <a:latin typeface="Franklin Gothic Medium" pitchFamily="34" charset="0"/>
              </a:rPr>
              <a:t>3-х </a:t>
            </a:r>
            <a:r>
              <a:rPr lang="ru-RU" sz="3300" dirty="0" err="1">
                <a:latin typeface="Franklin Gothic Medium" pitchFamily="34" charset="0"/>
              </a:rPr>
              <a:t>бакоў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абнесеная</a:t>
            </a:r>
            <a:r>
              <a:rPr lang="ru-RU" sz="3300" dirty="0">
                <a:latin typeface="Franklin Gothic Medium" pitchFamily="34" charset="0"/>
              </a:rPr>
              <a:t> валам. </a:t>
            </a:r>
            <a:r>
              <a:rPr lang="ru-RU" sz="3300" dirty="0" err="1">
                <a:latin typeface="Franklin Gothic Medium" pitchFamily="34" charset="0"/>
              </a:rPr>
              <a:t>Вакол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царквы</a:t>
            </a:r>
            <a:r>
              <a:rPr lang="ru-RU" sz="3300" dirty="0">
                <a:latin typeface="Franklin Gothic Medium" pitchFamily="34" charset="0"/>
              </a:rPr>
              <a:t> і на </a:t>
            </a:r>
            <a:r>
              <a:rPr lang="ru-RU" sz="3300" dirty="0" err="1">
                <a:latin typeface="Franklin Gothic Medium" pitchFamily="34" charset="0"/>
              </a:rPr>
              <a:t>ўсім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цвінтары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растуць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бярозы</a:t>
            </a:r>
            <a:r>
              <a:rPr lang="ru-RU" sz="3300" dirty="0">
                <a:latin typeface="Franklin Gothic Medium" pitchFamily="34" charset="0"/>
              </a:rPr>
              <a:t>. </a:t>
            </a:r>
            <a:r>
              <a:rPr lang="ru-RU" sz="3300" dirty="0" err="1">
                <a:latin typeface="Franklin Gothic Medium" pitchFamily="34" charset="0"/>
              </a:rPr>
              <a:t>Пабудавана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яна</a:t>
            </a:r>
            <a:r>
              <a:rPr lang="ru-RU" sz="3300" dirty="0">
                <a:latin typeface="Franklin Gothic Medium" pitchFamily="34" charset="0"/>
              </a:rPr>
              <a:t> ў 1782 </a:t>
            </a:r>
            <a:r>
              <a:rPr lang="ru-RU" sz="3300" dirty="0" err="1">
                <a:latin typeface="Franklin Gothic Medium" pitchFamily="34" charset="0"/>
              </a:rPr>
              <a:t>годзе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ваяводам</a:t>
            </a:r>
            <a:r>
              <a:rPr lang="ru-RU" sz="3300" dirty="0">
                <a:latin typeface="Franklin Gothic Medium" pitchFamily="34" charset="0"/>
              </a:rPr>
              <a:t> Жабам, </a:t>
            </a:r>
            <a:r>
              <a:rPr lang="ru-RU" sz="3300" dirty="0" err="1">
                <a:latin typeface="Franklin Gothic Medium" pitchFamily="34" charset="0"/>
              </a:rPr>
              <a:t>які</a:t>
            </a:r>
            <a:r>
              <a:rPr lang="ru-RU" sz="3300" dirty="0">
                <a:latin typeface="Franklin Gothic Medium" pitchFamily="34" charset="0"/>
              </a:rPr>
              <a:t> на той час </a:t>
            </a:r>
            <a:r>
              <a:rPr lang="ru-RU" sz="3300" dirty="0" err="1">
                <a:latin typeface="Franklin Gothic Medium" pitchFamily="34" charset="0"/>
              </a:rPr>
              <a:t>валодаў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Асінагарадком</a:t>
            </a:r>
            <a:r>
              <a:rPr lang="ru-RU" sz="3300" dirty="0">
                <a:latin typeface="Franklin Gothic Medium" pitchFamily="34" charset="0"/>
              </a:rPr>
              <a:t>. </a:t>
            </a:r>
            <a:r>
              <a:rPr lang="ru-RU" sz="3300" dirty="0" err="1">
                <a:latin typeface="Franklin Gothic Medium" pitchFamily="34" charset="0"/>
              </a:rPr>
              <a:t>Царква</a:t>
            </a:r>
            <a:r>
              <a:rPr lang="ru-RU" sz="3300" dirty="0">
                <a:latin typeface="Franklin Gothic Medium" pitchFamily="34" charset="0"/>
              </a:rPr>
              <a:t> была шатровая, </a:t>
            </a:r>
            <a:r>
              <a:rPr lang="ru-RU" sz="3300" dirty="0" err="1">
                <a:latin typeface="Franklin Gothic Medium" pitchFamily="34" charset="0"/>
              </a:rPr>
              <a:t>драўляная</a:t>
            </a:r>
            <a:r>
              <a:rPr lang="ru-RU" sz="3300" dirty="0">
                <a:latin typeface="Franklin Gothic Medium" pitchFamily="34" charset="0"/>
              </a:rPr>
              <a:t>. У 1856 </a:t>
            </a:r>
            <a:r>
              <a:rPr lang="ru-RU" sz="3300" dirty="0" err="1">
                <a:latin typeface="Franklin Gothic Medium" pitchFamily="34" charset="0"/>
              </a:rPr>
              <a:t>годзе</a:t>
            </a:r>
            <a:r>
              <a:rPr lang="ru-RU" sz="3300" dirty="0">
                <a:latin typeface="Franklin Gothic Medium" pitchFamily="34" charset="0"/>
              </a:rPr>
              <a:t> па </a:t>
            </a:r>
            <a:r>
              <a:rPr lang="ru-RU" sz="3300" dirty="0" err="1">
                <a:latin typeface="Franklin Gothic Medium" pitchFamily="34" charset="0"/>
              </a:rPr>
              <a:t>распараджэнні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ўласніка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маёнтка</a:t>
            </a:r>
            <a:r>
              <a:rPr lang="ru-RU" sz="3300" dirty="0">
                <a:latin typeface="Franklin Gothic Medium" pitchFamily="34" charset="0"/>
              </a:rPr>
              <a:t> князя </a:t>
            </a:r>
            <a:r>
              <a:rPr lang="ru-RU" sz="3300" dirty="0" err="1">
                <a:latin typeface="Franklin Gothic Medium" pitchFamily="34" charset="0"/>
              </a:rPr>
              <a:t>Ігнацыя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Друцкага-Любецкага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царкву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капітальна</a:t>
            </a:r>
            <a:r>
              <a:rPr lang="ru-RU" sz="3300" dirty="0">
                <a:latin typeface="Franklin Gothic Medium" pitchFamily="34" charset="0"/>
              </a:rPr>
              <a:t> </a:t>
            </a:r>
            <a:r>
              <a:rPr lang="ru-RU" sz="3300" dirty="0" err="1">
                <a:latin typeface="Franklin Gothic Medium" pitchFamily="34" charset="0"/>
              </a:rPr>
              <a:t>перарабілі</a:t>
            </a:r>
            <a:r>
              <a:rPr lang="ru-RU" sz="3300" dirty="0">
                <a:latin typeface="Franklin Gothic Medium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3300" dirty="0">
              <a:latin typeface="Franklin Gothic Medium" pitchFamily="34" charset="0"/>
            </a:endParaRPr>
          </a:p>
        </p:txBody>
      </p:sp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" y="6093296"/>
            <a:ext cx="2182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517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Капліца Друцкіх-Любецкіх у Манькавічах</vt:lpstr>
      <vt:lpstr>Царква Успення Прасвятой Багародзіцы  ў Манькавічах </vt:lpstr>
      <vt:lpstr>Сядзібна-паркавы ансамбль у Манькавічах </vt:lpstr>
      <vt:lpstr>Варанецкае сельскагаспадарчае вучылішча</vt:lpstr>
      <vt:lpstr>Капліца-маўзалей  У. Друцкага-Любецкага ў Варанцы </vt:lpstr>
      <vt:lpstr>Царква ў Ажунах </vt:lpstr>
      <vt:lpstr>Чыгуначная станцыя «Навадруцк» </vt:lpstr>
      <vt:lpstr>Свята-Пакроўская царква ў Асінагарадку</vt:lpstr>
      <vt:lpstr>Царква (часоўня) iмя Святога Уладзіміра на могілках у Асінагарадку  </vt:lpstr>
      <vt:lpstr>Капліца-пахавальня Друцкіх-Любецкіх у Казлоўшчыне</vt:lpstr>
      <vt:lpstr>Сядзібны комплекс у Казлоўшчыне</vt:lpstr>
      <vt:lpstr>Млын у Казлоўшчыне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27</cp:revision>
  <dcterms:modified xsi:type="dcterms:W3CDTF">2020-02-10T14:29:49Z</dcterms:modified>
</cp:coreProperties>
</file>