
<file path=[Content_Types].xml><?xml version="1.0" encoding="utf-8"?>
<Types xmlns="http://schemas.openxmlformats.org/package/2006/content-types">
  <Default ContentType="application/vnd.openxmlformats-package.relationships+xml" Extension="rels"/>
  <Default ContentType="application/xml" Extension="xml"/>
  <Default ContentType="image/jpeg" Extension="jpeg"/>
  <Default ContentType="image/png" Extension="png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Relationship Id="rId5" Target="docProps/custom.xml" Type="http://schemas.openxmlformats.org/officeDocument/2006/relationships/custom-properties"/></Relationships>
</file>

<file path=ppt/presentation.xml><?xml version="1.0" encoding="utf-8"?>
<!--Generated by Aspose.Slides for .NET 19.12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notesMasterIdLst>
    <p:notesMasterId r:id="rId2"/>
  </p:notesMasterIdLst>
  <p:sldIdLst>
    <p:sldId id="256" r:id="rId3"/>
    <p:sldId id="322" r:id="rId4"/>
    <p:sldId id="341" r:id="rId5"/>
    <p:sldId id="325" r:id="rId6"/>
    <p:sldId id="342" r:id="rId7"/>
    <p:sldId id="351" r:id="rId8"/>
    <p:sldId id="344" r:id="rId9"/>
    <p:sldId id="354" r:id="rId10"/>
    <p:sldId id="345" r:id="rId11"/>
    <p:sldId id="329" r:id="rId12"/>
    <p:sldId id="346" r:id="rId13"/>
    <p:sldId id="347" r:id="rId14"/>
    <p:sldId id="348" r:id="rId15"/>
    <p:sldId id="349" r:id="rId16"/>
    <p:sldId id="352" r:id="rId17"/>
    <p:sldId id="353" r:id="rId18"/>
    <p:sldId id="283" r:id="rId19"/>
  </p:sldIdLst>
  <p:sldSz cx="9144000" cy="5143500" type="screen16x9"/>
  <p:notesSz cx="6858000" cy="9144000"/>
  <p:custDataLst>
    <p:tags r:id="rId2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C7F"/>
    <a:srgbClr val="0A0A7C"/>
    <a:srgbClr val="3185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39" d="100"/>
          <a:sy n="139" d="100"/>
        </p:scale>
        <p:origin x="198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notesMaster" Target="notesMasters/notesMaster1.xml" /><Relationship Id="rId20" Type="http://schemas.openxmlformats.org/officeDocument/2006/relationships/tags" Target="tags/tag1.xml" /><Relationship Id="rId21" Type="http://schemas.openxmlformats.org/officeDocument/2006/relationships/presProps" Target="presProps.xml" /><Relationship Id="rId22" Type="http://schemas.openxmlformats.org/officeDocument/2006/relationships/viewProps" Target="viewProps.xml" /><Relationship Id="rId23" Type="http://schemas.openxmlformats.org/officeDocument/2006/relationships/theme" Target="theme/theme1.xml" /><Relationship Id="rId24" Type="http://schemas.openxmlformats.org/officeDocument/2006/relationships/tableStyles" Target="tableStyles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/>
            <a:lvl1pPr algn="l">
              <a:defRPr sz="1200"/>
            </a:lvl1pPr>
          </a:lstStyle>
          <a:p>
            <a:pPr/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/>
            <a:lvl1pPr algn="r">
              <a:defRPr sz="1200"/>
            </a:lvl1pPr>
          </a:lstStyle>
          <a:p>
            <a:pPr/>
            <a:fld id="{26D96C38-5CC6-4E5F-B480-43626F6B2B19}" type="datetimeFigureOut">
              <a:rPr lang="ru-RU" smtClean="0"/>
              <a:pPr/>
              <a:t>12.03.2026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/>
            <a:lvl1pPr algn="l">
              <a:defRPr sz="1200"/>
            </a:lvl1pPr>
          </a:lstStyle>
          <a:p>
            <a:pPr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/>
            <a:lvl1pPr algn="r">
              <a:defRPr sz="1200"/>
            </a:lvl1pPr>
          </a:lstStyle>
          <a:p>
            <a:pPr/>
            <a:fld id="{51DA689E-BF25-459B-AC17-D0F562D79E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137608"/>
      </p:ext>
    </p:extLst>
  </p:cSld>
  <p:clrMap bg1="lt1" tx1="dk1" bg2="lt2" tx2="dk2" accent1="accent1" accent2="accent2" accent3="accent3" accent4="accent4" accent5="accent5" accent6="accent6" hlink="hlink" folHlink="folHlink"/>
  <p:notesStyle>
    <a:defPPr/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defPPr/>
          </a:lstStyle>
          <a:p>
            <a:pPr/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defPPr/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/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/>
          </a:lstStyle>
          <a:p>
            <a:pPr/>
            <a:fld id="{9F55B961-173D-41C4-A722-0B2AA6CD2F7B}" type="datetimeFigureOut">
              <a:rPr lang="ru-RU" smtClean="0"/>
              <a:pPr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/>
          </a:lstStyle>
          <a:p>
            <a:pPr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/>
          </a:lstStyle>
          <a:p>
            <a:pPr/>
            <a:fld id="{2B27B507-5EED-4391-96FE-716FC489D0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353154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/>
          </a:lstStyle>
          <a:p>
            <a:pPr/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defPPr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/>
          </a:lstStyle>
          <a:p>
            <a:pPr/>
            <a:fld id="{9F55B961-173D-41C4-A722-0B2AA6CD2F7B}" type="datetimeFigureOut">
              <a:rPr lang="ru-RU" smtClean="0"/>
              <a:pPr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/>
          </a:lstStyle>
          <a:p>
            <a:pPr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/>
          </a:lstStyle>
          <a:p>
            <a:pPr/>
            <a:fld id="{2B27B507-5EED-4391-96FE-716FC489D0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571003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/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/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/>
            <a:fld id="{9F55B961-173D-41C4-A722-0B2AA6CD2F7B}" type="datetimeFigureOut">
              <a:rPr lang="ru-RU" smtClean="0"/>
              <a:pPr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/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/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/>
            <a:fld id="{2B27B507-5EED-4391-96FE-716FC489D0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560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Relationship Id="rId3" Type="http://schemas.openxmlformats.org/officeDocument/2006/relationships/image" Target="../media/image2.jpe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1.jpe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2.jpe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3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4.jpe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5.jpe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6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7.jpe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eg" /><Relationship Id="rId3" Type="http://schemas.openxmlformats.org/officeDocument/2006/relationships/image" Target="../media/image18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eg" /><Relationship Id="rId3" Type="http://schemas.openxmlformats.org/officeDocument/2006/relationships/image" Target="../media/image6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7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8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9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0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026" name="Picture 2" descr="https://www.nesvizh-news.by/wp-content/uploads/2022/07/25121c42847404871173db2e12e4afe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0" y="-1"/>
            <a:ext cx="3617894" cy="5146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D:\Академия управления\фото1\фон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 rot="10800000">
            <a:off x="5422361" y="-1"/>
            <a:ext cx="3721639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Прямоугольник 29"/>
          <p:cNvSpPr/>
          <p:nvPr/>
        </p:nvSpPr>
        <p:spPr>
          <a:xfrm>
            <a:off x="3275856" y="771550"/>
            <a:ext cx="5461388" cy="18002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4220123" y="1004095"/>
            <a:ext cx="441216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/>
          </a:lstStyle>
          <a:p>
            <a:r>
              <a:rPr lang="ru-RU" sz="2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СОВРЕМЕННЫЕ ПОДХОДЫ К РАЗВИТИЮ РЕГИОНОВ: ОТ ЭКОНОМИКИ ДО СОЦИАЛЬНОЙ ИНФРАСТРУКТУРЫ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617894" y="1039872"/>
            <a:ext cx="180020" cy="1292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 rot="5400000">
            <a:off x="1755912" y="4598336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3959932" y="4191929"/>
            <a:ext cx="108011" cy="954199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4175956" y="2715766"/>
            <a:ext cx="450050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/>
          </a:lstStyle>
          <a:p>
            <a:r>
              <a:rPr lang="ru-RU" sz="2300" b="1">
                <a:solidFill>
                  <a:srgbClr val="002060"/>
                </a:solidFill>
              </a:rPr>
              <a:t>Единый день </a:t>
            </a:r>
            <a:br>
              <a:rPr lang="ru-RU" sz="2300" b="1">
                <a:solidFill>
                  <a:srgbClr val="002060"/>
                </a:solidFill>
              </a:rPr>
            </a:br>
            <a:r>
              <a:rPr lang="ru-RU" sz="2300" b="1">
                <a:solidFill>
                  <a:srgbClr val="002060"/>
                </a:solidFill>
              </a:rPr>
              <a:t>информирования населения </a:t>
            </a:r>
            <a:br>
              <a:rPr lang="ru-RU" sz="2300" b="1">
                <a:solidFill>
                  <a:schemeClr val="tx2">
                    <a:lumMod val="75000"/>
                  </a:schemeClr>
                </a:solidFill>
              </a:rPr>
            </a:br>
            <a:endParaRPr lang="ru-RU" sz="23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627934" y="4484362"/>
            <a:ext cx="1363643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/>
          </a:lstStyle>
          <a:p>
            <a:r>
              <a:rPr lang="ru-RU"/>
              <a:t>март 2026 г.</a:t>
            </a:r>
          </a:p>
        </p:txBody>
      </p:sp>
      <p:sp>
        <p:nvSpPr>
          <p:cNvPr id="4" name="AutoShape 2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</a:lstStyle>
          <a:p>
            <a:endParaRPr lang="ru-RU"/>
          </a:p>
        </p:txBody>
      </p:sp>
      <p:sp>
        <p:nvSpPr>
          <p:cNvPr id="5" name="AutoShape 4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</a:lstStyle>
          <a:p>
            <a:endParaRPr lang="ru-RU"/>
          </a:p>
        </p:txBody>
      </p:sp>
      <p:sp>
        <p:nvSpPr>
          <p:cNvPr id="6" name="AutoShape 6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</a:lstStyle>
          <a:p>
            <a:endParaRPr lang="ru-RU"/>
          </a:p>
        </p:txBody>
      </p:sp>
      <p:sp>
        <p:nvSpPr>
          <p:cNvPr id="7" name="AutoShape 8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830936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-1" y="0"/>
            <a:ext cx="3535339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8596207" y="64083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8820472" y="4189301"/>
            <a:ext cx="108011" cy="954199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14421" y="1491630"/>
            <a:ext cx="2889427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/>
            <a:r>
              <a:rPr lang="ru-RU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БЕЛАРУСИ В </a:t>
            </a:r>
            <a:br>
              <a:rPr lang="ru-RU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2026–2030 ГГ. ПЛАНИРУЕТСЯ ПОСТРОИТЬ ОКОЛО 5 МЛН КВ. М АРЕНДНОГО ЖИЛЬЯ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211960" y="351696"/>
            <a:ext cx="3816424" cy="707886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 algn="ctr"/>
            <a:r>
              <a:rPr lang="ru-RU" sz="2000" b="1">
                <a:solidFill>
                  <a:srgbClr val="182C7F"/>
                </a:solidFill>
              </a:rPr>
              <a:t>ДИНАМИКА ВВОДА АРЕНДНОГО ЖИЛЬЯ</a:t>
            </a:r>
            <a:endParaRPr lang="ru-RU" sz="2000" b="1">
              <a:solidFill>
                <a:srgbClr val="182C7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46132210"/>
      </p:ext>
    </p:extLst>
  </p:cSld>
  <p:clrMapOvr>
    <a:masterClrMapping/>
  </p:clrMapOvr>
  <p:transition/>
  <p:timing/>
</p:sld>
</file>

<file path=ppt/slides/slide11.xml><?xml version="1.0" encoding="utf-8"?>
<p:sld xmlns:p="http://schemas.openxmlformats.org/presentationml/2006/main" xmlns:a="http://schemas.openxmlformats.org/drawingml/2006/main" xmlns:a14="http://schemas.microsoft.com/office/drawing/2010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Picture 2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25" t="22001"/>
          <a:stretch>
            <a:fillRect/>
          </a:stretch>
        </p:blipFill>
        <p:spPr bwMode="auto">
          <a:xfrm>
            <a:off x="0" y="1131590"/>
            <a:ext cx="9108504" cy="4011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400" l="-1" r="50609"/>
          <a:stretch>
            <a:fillRect/>
          </a:stretch>
        </p:blipFill>
        <p:spPr bwMode="auto">
          <a:xfrm>
            <a:off x="0" y="0"/>
            <a:ext cx="4499992" cy="1059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292081" y="0"/>
            <a:ext cx="3851920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 rtlCol="0"/>
          <a:lstStyle>
            <a:defPPr/>
          </a:lstStyle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367773" y="4436225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/>
          </a:lstStyle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11560" y="0"/>
            <a:ext cx="108011" cy="954199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/>
          </a:lstStyle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652120" y="555526"/>
            <a:ext cx="3168352" cy="3816429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/>
            <a:r>
              <a:rPr b="1" lang="ru-RU" sz="22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Каждый белорус, независимо от места проживания, может получить гарантированную квалифицированную медицинскую помощь в любой точке нашей страны. Для этого созданы необходимые условия.</a:t>
            </a:r>
          </a:p>
        </p:txBody>
      </p:sp>
    </p:spTree>
    <p:extLst>
      <p:ext uri="{BB962C8B-B14F-4D97-AF65-F5344CB8AC3E}">
        <p14:creationId xmlns:p14="http://schemas.microsoft.com/office/powerpoint/2010/main" val="2647233109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 rot="5400000">
            <a:off x="4211962" y="-3764953"/>
            <a:ext cx="720077" cy="864096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32079" y="278529"/>
            <a:ext cx="827984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/>
          </a:lstStyle>
          <a:p>
            <a:pPr algn="ctr">
              <a:lnSpc>
                <a:spcPts val="3600"/>
              </a:lnSpc>
            </a:pPr>
            <a:r>
              <a:rPr lang="ru-RU" sz="3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СПОРТИВНАЯ ИНФРАСТРУКТУРА </a:t>
            </a:r>
            <a:endParaRPr lang="ru-RU" sz="34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11485407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 rot="5400000">
            <a:off x="4211962" y="-3764953"/>
            <a:ext cx="720077" cy="864096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32079" y="278529"/>
            <a:ext cx="827984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/>
          </a:lstStyle>
          <a:p>
            <a:pPr algn="ctr">
              <a:lnSpc>
                <a:spcPts val="3600"/>
              </a:lnSpc>
            </a:pPr>
            <a:r>
              <a:rPr lang="ru-RU" sz="3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ИНТЕЛЛЕКТУАЛЬНЫЙ ПОТЕНЦИАЛ </a:t>
            </a:r>
            <a:endParaRPr lang="ru-RU" sz="30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01583817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-108520" y="1670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39552" y="431856"/>
            <a:ext cx="5760640" cy="1223578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23638" y="522424"/>
            <a:ext cx="65846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/>
          </a:lstStyle>
          <a:p>
            <a:pPr/>
            <a:r>
              <a:rPr lang="ru-RU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ДОРОЖНОЕ СТРОИТЕЛЬСТВО: </a:t>
            </a:r>
            <a:br>
              <a:rPr lang="ru-RU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ИТОГИ ПЯТИЛЕТКИ</a:t>
            </a:r>
            <a:endParaRPr lang="ru-RU" sz="30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1923678"/>
            <a:ext cx="6192688" cy="2605842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>
              <a:lnSpc>
                <a:spcPts val="2800"/>
              </a:lnSpc>
            </a:pPr>
            <a:r>
              <a:rPr lang="ru-RU" sz="2100" b="1"/>
              <a:t>🚧 ОТРЕМОНТИРОВАНО И ПОСТРОЕНО ДОРОГ</a:t>
            </a:r>
            <a:endParaRPr lang="ru-RU" sz="2100"/>
          </a:p>
          <a:p>
            <a:pPr>
              <a:lnSpc>
                <a:spcPts val="2800"/>
              </a:lnSpc>
            </a:pPr>
            <a:r>
              <a:rPr lang="ru-RU" sz="2100" b="1"/>
              <a:t>18 529 км</a:t>
            </a:r>
            <a:r>
              <a:rPr lang="ru-RU" sz="2100"/>
              <a:t> (в 1,4 раза &gt; 2016–2020):</a:t>
            </a:r>
          </a:p>
          <a:p>
            <a:pPr lvl="1">
              <a:lnSpc>
                <a:spcPts val="2800"/>
              </a:lnSpc>
            </a:pPr>
            <a:r>
              <a:rPr lang="ru-RU" sz="2100"/>
              <a:t>местные: </a:t>
            </a:r>
            <a:r>
              <a:rPr lang="ru-RU" sz="2100" b="1"/>
              <a:t>11 836 км;</a:t>
            </a:r>
          </a:p>
          <a:p>
            <a:pPr lvl="1">
              <a:lnSpc>
                <a:spcPts val="2800"/>
              </a:lnSpc>
            </a:pPr>
            <a:r>
              <a:rPr lang="ru-RU" sz="2100"/>
              <a:t>республиканские: </a:t>
            </a:r>
            <a:r>
              <a:rPr lang="ru-RU" sz="2100" b="1"/>
              <a:t>6 693 км.</a:t>
            </a:r>
          </a:p>
          <a:p>
            <a:pPr>
              <a:lnSpc>
                <a:spcPts val="2800"/>
              </a:lnSpc>
            </a:pPr>
            <a:r>
              <a:rPr lang="ru-RU" sz="2100" b="1"/>
              <a:t>🌉 МОСТОВЫЕ СООРУЖЕНИЯ</a:t>
            </a:r>
            <a:endParaRPr lang="ru-RU" sz="2100"/>
          </a:p>
          <a:p>
            <a:pPr>
              <a:lnSpc>
                <a:spcPts val="2800"/>
              </a:lnSpc>
            </a:pPr>
            <a:r>
              <a:rPr lang="ru-RU" sz="2100" b="1"/>
              <a:t>25 000 погонных метров</a:t>
            </a:r>
            <a:r>
              <a:rPr lang="ru-RU" sz="2100"/>
              <a:t> (в 1,4 раза &gt;):</a:t>
            </a:r>
          </a:p>
          <a:p>
            <a:pPr>
              <a:lnSpc>
                <a:spcPts val="2800"/>
              </a:lnSpc>
            </a:pPr>
            <a:r>
              <a:rPr lang="ru-RU" sz="2100" b="1"/>
              <a:t>500+ мостов</a:t>
            </a:r>
            <a:r>
              <a:rPr lang="ru-RU" sz="2100"/>
              <a:t>, из них 200 — на местных дорогах.</a:t>
            </a: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385697" y="4342352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8596207" y="64083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984285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211960" y="375506"/>
            <a:ext cx="4536504" cy="97356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3968" y="446787"/>
            <a:ext cx="4392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ОБНОВЛЕНИЕ ОБЩЕСТВЕННОГО ТРАНСПОРТА</a:t>
            </a: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385697" y="4342352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2925894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63988" y="676116"/>
            <a:ext cx="4656484" cy="2759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/>
          </a:lstStyle>
          <a:p>
            <a:pPr marL="0" marR="0" lvl="0" indent="0" algn="l" defTabSz="914400" rtl="0" eaLnBrk="1" fontAlgn="auto" latinLnBrk="0" hangingPunct="1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5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В каждой </a:t>
            </a:r>
            <a:r>
              <a:rPr kumimoji="0" lang="ru-RU" sz="25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[</a:t>
            </a:r>
            <a:r>
              <a:rPr kumimoji="0" lang="ru-RU" sz="2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прим.</a:t>
            </a:r>
            <a:r>
              <a:rPr kumimoji="0" lang="ru-RU" sz="25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 – экономической программе]</a:t>
            </a:r>
            <a:r>
              <a:rPr kumimoji="0" lang="ru-RU" sz="25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   </a:t>
            </a:r>
            <a:br>
              <a:rPr kumimoji="0" lang="ru-RU" sz="25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25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нами ставится неизменно правильная цель – рост благосостояния населения. Качественный рост должен обеспечиваться эффективным трудом.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92389" y="-338564"/>
            <a:ext cx="84262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60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“</a:t>
            </a:r>
            <a:endParaRPr kumimoji="0" lang="ru-RU" sz="160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 rot="10800000">
            <a:off x="8160941" y="1851670"/>
            <a:ext cx="101957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60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“</a:t>
            </a:r>
            <a:endParaRPr kumimoji="0" lang="ru-RU" sz="160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84928" y="3974067"/>
            <a:ext cx="4635544" cy="738664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4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Президент Республики Беларусь А.Г.Лукашенко </a:t>
            </a:r>
            <a:br>
              <a:rPr kumimoji="0" lang="ru-RU" sz="14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14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Отчет Правительства Президенту </a:t>
            </a:r>
            <a:br>
              <a:rPr kumimoji="0" lang="ru-RU" sz="14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14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Республики Беларусь за 2025 год, 17 февраля 2026 г.</a:t>
            </a:r>
          </a:p>
        </p:txBody>
      </p:sp>
    </p:spTree>
    <p:extLst>
      <p:ext uri="{BB962C8B-B14F-4D97-AF65-F5344CB8AC3E}">
        <p14:creationId xmlns:p14="http://schemas.microsoft.com/office/powerpoint/2010/main" val="2797984854"/>
      </p:ext>
    </p:extLst>
  </p:cSld>
  <p:clrMapOvr>
    <a:masterClrMapping/>
  </p:clrMapOvr>
  <p:transition/>
  <p:timing/>
</p:sld>
</file>

<file path=ppt/slides/slide1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051" name="Picture 3" descr="D:\Академия управления\фото1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 rot="10800000">
            <a:off x="5422361" y="7937"/>
            <a:ext cx="3721639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39552" y="1707654"/>
            <a:ext cx="7981668" cy="18002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 rot="5400000">
            <a:off x="7826697" y="3479102"/>
            <a:ext cx="226722" cy="2411761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pic>
        <p:nvPicPr>
          <p:cNvPr id="2050" name="Picture 2" descr="D:\Академия управления\фото1\лого академии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768882" y="1936830"/>
            <a:ext cx="5491060" cy="1138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data:image/svg+xml;base64,CiAgPHN2ZwogICAgdmVyc2lvbj0iMS4xIgogICAgdmlld0JveD0iMCAwIDQwNTkgNDA1OSIKICAgIHdpZHRoPSIyNTZweCIKICAgIGhlaWdodD0iMjU2cHgiCiAgICAKICAgIHhtbDpzcGFjZT0icHJlc2VydmUiIHhtbG5zPSJodHRwOi8vd3d3LnczLm9yZy8yMDAwL3N2ZyIgeG1sbnM6eGxpbms9Imh0dHA6Ly93d3cudzMub3JnLzE5OTkveGxpbmsiCiAgPgogICAgPGRlZnM+CiAgICAgIDxyZWN0IGlkPSJyZWN0LTAiIHdpZHRoPSIxMDAiIGhlaWdodD0iMTAwIiBmaWxsPSIjMDAwMDAwIi8+CiAgICAgIDxwYXRoCiAgICAgICAgaWQ9ImVtcHR5LTAiCiAgICAgICAgZD0iTTAsMjguNnY0Mi45QzAsODcuMywxMi44LDEwMCwyOC42LDEwMGg0Mi45YzE1LjksMCwyOC42LTEyLjgsMjguNi0yOC42VjI4LjZDMTAwLDEyLjcsODcuMiwwLDcxLjQsMEgyOC42IEMxMi44LDAsMCwxMi44LDAsMjguNnoiCiAgICAgICAgZmlsbD0iIzAwMDAwMCIKICAgICAgLz4KICAgICAgPHBhdGggaWQ9ImItMCIgZD0iTTAsMCBMNjYsMCBDODQuNzc3NjgxNSwtMy40NDk0MDQxM2UtMTUgMTAwLDE1LjIyMjMxODUgMTAwLDM0IEwxMDAsNjYgQzEwMCw4NC43Nzc2ODE1IDg0Ljc3NzY4MTUsMTAwIDY2LDEwMCBMMCwxMDAgTDAsMCBaIiB0cmFuc2Zvcm09InJvdGF0ZSgtOTAgNTAgNTApIiBmaWxsPSIjMDAwMDAwIi8+CiAgICAgIDxwYXRoIGlkPSJyLTAiIGQ9Ik0wLDAgTDY2LDAgQzg0Ljc3NzY4MTUsLTMuNDQ5NDA0MTNlLTE1IDEwMCwxNS4yMjIzMTg1IDEwMCwzNCBMMTAwLDY2IEMxMDAsODQuNzc3NjgxNSA4NC43Nzc2ODE1LDEwMCA2NiwxMDAgTDAsMTAwIEwwLDAgWiIgdHJhbnNmb3JtPSJyb3RhdGUoLTE4MCA1MCA1MCkiIGZpbGw9IiMwMDAwMDAiLz4KICAgICAgPHBhdGggaWQ9ImwtMCIgZD0iTTAsMCBMNjYsMCBDODQuNzc3NjgxNSwtMy40NDk0MDQxM2UtMTUgMTAwLDE1LjIyMjMxODUgMTAwLDM0IEwxMDAsNjYgQzEwMCw4NC43Nzc2ODE1IDg0Ljc3NzY4MTUsMTAwIDY2LDEwMCBMMCwxMDAgTDAsMCBaIiBmaWxsPSIjMDAwMDAwIi8+CiAgICAgIDxwYXRoIGlkPSJ0LTAiIGQ9Ik0wLDAgTDY2LDAgQzg0Ljc3NzY4MTUsLTMuNDQ5NDA0MTNlLTE1IDEwMCwxNS4yMjIzMTg1IDEwMCwzNCBMMTAwLDY2IEMxMDAsODQuNzc3NjgxNSA4NC43Nzc2ODE1LDEwMCA2NiwxMDAgTDAsMTAwIEwwLDAgWiIgdHJhbnNmb3JtPSJyb3RhdGUoOTAgNTAgNTApIiBmaWxsPSIjMDAwMDAwIi8+CiAgICAgIDxwYXRoIGlkPSJsLTAiIGQ9Ik0wLDAgTDEwMCwwIEwxMDAsNjYgQzEwMCw4NC43Nzc2ODE1IDg0Ljc3NzY4MTUsMTAwIDY2LDEwMCBMMCwxMDAgTDAsMCBaIiB0cmFuc2Zvcm09InJvdGF0ZSgtOTAgNTAgNTApIiBmaWxsPSIjMDAwMDAwIi8+CiAgICAgIDxwYXRoIGlkPSJsdC0wIiBkPSJNMCwwIEwxMDAsMCBMMTAwLDY2IEMxMDAsODQuNzc3NjgxNSA4NC43Nzc2ODE1LDEwMCA2NiwxMDAgTDAsMTAwIEwwLDAgWiIgZmlsbD0iIzAwMDAwMCIvPgogICAgICA8cGF0aCBpZD0ibGItMCIgZD0iTTAsMCBMMTAwLDAgTDEwMCw2NiBDMTAwLDg0Ljc3NzY4MTUgODQuNzc3NjgxNSwxMDAgNjYsMTAwIEwwLDEwMCBMMCwwIFoiIHRyYW5zZm9ybT0icm90YXRlKC05MCA1MCA1MCkiIGZpbGw9IiMwMDAwMDAiLz4KICAgICAgPHBhdGggaWQ9InJiLTAiIGQ9Ik0wLDAgTDEwMCwwIEwxMDAsNjYgQzEwMCw4NC43Nzc2ODE1IDg0Ljc3NzY4MTUsMTAwIDY2LDEwMCBMMCwxMDAgTDAsMCBaIiB0cmFuc2Zvcm09InJvdGF0ZSgtMTgwIDUwIDUwKSIgZmlsbD0iIzAwMDAwMCIvPgogICAgICA8cGF0aCBpZD0icnQtMCIgZD0iTTAsMCBMMTAwLDAgTDEwMCw2NiBDMTAwLDg0Ljc3NzY4MTUgODQuNzc3NjgxNSwxMDAgNjYsMTAwIEwwLDEwMCBMMCwwIFoiIHRyYW5zZm9ybT0icm90YXRlKDkwIDUwIDUwKSIgZmlsbD0iIzAwMDAwMCIvPgogICAgICA8cGF0aAogICAgICAgIGlkPSJuX2x0LTAiCiAgICAgICAgZD0iTTMwLjUsMlYwSDB2MzAuNWgyQzIsMTQuNywxNC44LDIsMzAuNSwyeiIKICAgICAgICBmaWxsPSIjMDAwMDAwIgogICAgICAvPgogICAgICA8cGF0aAogICAgICAgIGlkPSJuX2xiLTAiCiAgICAgICAgZD0iTTIsNjkuNUgwVjEwMGgzMC41di0yQzE0LjcsOTgsMiw4NS4yLDIsNjkuNXoiCiAgICAgICAgZmlsbD0iIzAwMDAwMCIKICAgICAgLz4KICAgICAgPHBhdGgKICAgICAgICBpZD0ibl9ydC0wIgogICAgICAgIGQ9Ik05OCwzMC41aDJWMEg2OS41djJDODUuMywyLDk4LDE0LjgsOTgsMzAuNXoiCiAgICAgICAgZmlsbD0iIzAwMDAwMCIKICAgICAgLz4KICAgICAgPHBhdGggaWQ9Im5fcmItMCIKICAgICAgICBkPSJNNjkuNSw5OHYySDEwMFY2OS41aC0yQzk4LDg1LjMsODUuMiw5OCw2OS41LDk4eiIKICAgICAgICBmaWxsPSIjMDAwMDAwIgogICAgICAvPgogICAgICA8cGF0aAogICAgICAgIGlkPSJwb2ludC0wIgogICAgICAgIGZpbGw9IiMwMDAwMDAiCiAgICAgICAgZD0iTTYwMC4wMDE3ODYsNDU3LjMyOTMzMyBMNjAwLjAwMTc4NiwyNDIuNjU4MTY3IEM2MDAuMDAxNzg2LDE0Ny4zNzIzNjggNTg3LjAzOTUxNywxMjQuMTIyNzg0IDU4MS40NjQ2MTcsMTE4LjUzNTM4MyBDNTc1Ljg3NzIxNiwxMTIuOTYwNDgzIDU1Mi42Mjc2MzIsOTkuOTk4MjE0MyA0NTcuMzI5MzMzLDk5Ljk5ODIxNDMgTDI0Mi42NzA2NjcsOTkuOTk4MjE0MyBDMTQ3LjM3MjM2OCw5OS45OTgyMTQzIDEyNC4xMjI3ODQsMTEyLjk2MDQ4MyAxMTguNTQ3ODgzLDExOC41MzUzODMgQzExMi45NzI5ODMsMTI0LjEyMjc4NCA5OS45OTgyMTQzLDE0Ny4zNzIzNjggOTkuOTk4MjE0MywyNDIuNjU4MTY3IEw5OS45OTgyMTQzLDQ1Ny4zMjkzMzMgQzk5Ljk5ODIxNDMsNTUyLjYyNzYzMiAxMTIuOTcyOTgzLDU3NS44NzcyMTYgMTE4LjU0Nzg4Myw1ODEuNDY0NjE3IEMxMjQuMTIyNzg0LDU4Ny4wMjcwMTcgMTQ3LjM3MjM2OCw2MDAuMDAxNzg2IDI0Mi42NzA2NjcsNjAwLjAwMTc4NiBMNDU3LjMyOTMzMyw2MDAuMDAxNzg2IEM1NTIuNjI3NjMyLDYwMC4wMDE3ODYgNTc1Ljg3NzIxNiw1ODcuMDI3MDE3IDU4MS40NjQ2MTcsNTgxLjQ2NDYxNyBDNTg3LjAzOTUxNyw1NzUuODc3MjE2IDYwMC4wMDE3ODYsNTUyLjYyNzYzMiA2MDAuMDAxNzg2LDQ1Ny4zMjkzMzMgWiBNNDU3LjMyOTMzMywwIEM2NTMuMzM4MzMzLDAgNzAwLDQ2LjY2MTY2NjggNzAwLDI0Mi42NTgxNjcgQzcwMCw0MzguNjY3MTY3IDcwMCwyNjEuMzMyODMzIDcwMCw0NTcuMzI5MzMzIEM3MDAsNjUzLjMzODMzMyA2NTMuMzM4MzMzLDcwMCA0NTcuMzI5MzMzLDcwMCBDMjYxLjMzMjgzMyw3MDAgNDM4LjY2NzE2Nyw3MDAgMjQyLjY3MDY2Nyw3MDAgQzQ2LjY2MTY2NjgsNzAwIDAsNjUzLjMzODMzMyAwLDQ1Ny4zMjkzMzMgQzAsMjYxLjMzMjgzMyAwLDM1Mi4xMTg3MTIgMCwyNDIuNjU4MTY3IEMwLDQ2LjY2MTY2NjggNDYuNjYxNjY2OCwwIDI0Mi42NzA2NjcsMCBDNDM4LjY2NzE2NywwIDI2MS4zMzI4MzMsMCA0NTcuMzI5MzMzLDAgWiBNMzk1Ljk5NjY2NywyMDAgQzQ4MC4wMDQxNjYsMjAwIDUwMCwyMjAuMDA4MzMyIDUwMCwzMDMuOTkwODM1IEM1MDAsMzg3Ljk5ODMzNCA1MDAsMzEyLjAwMTY2NiA1MDAsMzk1Ljk5NjY2NyBDNTAwLDQ3OS45OTE2NjggNDgwLjAwNDE2Niw1MDAgMzk1Ljk5NjY2Nyw1MDAgQzMxMi4wMDE2NjYsNTAwIDM4Ny45OTgzMzQsNTAwIDMwNC4wMDMzMzMsNTAwIEMyMjAuMDA4MzMyLDUwMCAyMDAsNDc5Ljk5MTY2OCAyMDAsMzk1Ljk5NjY2NyBDMjAwLDMxMi4wMDE2NjYgMjAwLDM1MC45MDYwNjEgMjAwLDMwMy45OTA4MzUgQzIwMCwyMjAuMDA4MzMyIDIyMC4wMDgzMzIsMjAwIDMwNC4wMDMzMzMsMjAwIEMzODcuOTk4MzM0LDIwMCAzMTIuMDAxNjY2LDIwMCAzOTUuOTk2NjY3LDIwMCBaIgogICAgICAvPgogICAgICA8ZyBpZD0idmtfbG9nby0wIj4KICAgICAgICA8cGF0aAogICAgICAgICAgZmlsbD0iIzA3ZiIKICAgICAgICAgIGQ9Ik04My4zMzM0IDM2My4zMzNDODMuMzMzNCAyMzEuMzQgODMuMzMzNCAxNjUuMzQzIDEyNC4zMzggMTI0LjMzOEMxNjUuMzQzIDgzLjMzMzMgMjMxLjM0ICAgICAgICAgICAgICA4My4zMzMzIDM2My4zMzMgODMuMzMzM0gzODYuNjY3QzUxOC42NiA4My4zMzMzIDU4NC42NTcgODMuMzMzMyA2MjUuNjYyIDEyNC4zMzhDNjY2LjY2NyAxNjUuMzQzICAgICAgICAgICAgICA2NjYuNjY3IDIzMS4zNCA2NjYuNjY3IDM2My4zMzNWMzg2LjY2N0M2NjYuNjY3IDUxOC42NiA2NjYuNjY3IDU4NC42NTcgNjI1LjY2MiA2MjUuNjYyQzU4NC42NTcgICAgICAgICAgICAgIDY2Ni42NjcgNTE4LjY2IDY2Ni42NjcgMzg2LjY2NyA2NjYuNjY3SDM2My4zMzNDMjMxLjM0IDY2Ni42NjcgMTY1LjM0MyA2NjYuNjY3IDEyNC4zMzggNjI1LjY2MkM4My4zMzM0ICAgICAgICAgICAgICA1ODQuNjU3IDgzLjMzMzQgNTE4LjY2IDgzLjMzMzQgMzg2LjY2N1YzNjMuMzMzWiIKICAgICAgICAvPgogICAgICAgIDxwYXRoCiAgICAgICAgICBmaWxsPSIjRkZGIgogICAgICAgICAgZD0iTTM5NC45MDcgNTA4LjY4MUMyNjMuMjkzIDUwOC42ODEgMTgzLjQ0MiA0MTcuMzY1IDE4MC4zMTMgMjY1LjYyNUgyNDYuOTcyQzI0OS4wNSAzNzcuMDkgICAgICAgICAgICAgIDI5OS43NjMgNDI0LjMyMyAzMzguNjM4IDQzNC4wMzZWMjY1LjYyNUg0MDIuNTE5VjM2MS44MkM0NDAuMDE2IDM1Ny42NjQgNDc5LjI2NCAzMTMuOTA5ICAgICAgICAgICAgICA0OTIuNDU2IDI2NS42MjVINTU1LjMzM0M1NDUuMjcgMzI1IDUwMi41NDMgMzY4Ljc1NCA0NzIuMzUzIDM4Ni44MDNDNTAyLjU2NiA0MDEuMzk1IDU1MS4xNzcgICAgICAgICAgICAgIDQzOS41OTMgNTY5LjkyNiA1MDguNjgxSDUwMC44MTVDNDg2LjIyMiA0NjIuNDk4IDQ1MC40NzYgNDI2LjcyOCA0MDIuNTQyIDQyMS44NzJWNTA4LjY4MUgzOTQuOTA3WiIKICAgICAgICAvPgogICAgICA8L2c+CiAgICAgIDxjbGlwUGF0aCBpZD0ibG9nby1tYXNrLTAiPgogICAgICAgIDxyZWN0IHg9IjAiIHk9IjAiIHdpZHRoPSI3NTAiIGhlaWdodD0iNzUwIiAvPgogICAgICA8L2NsaXBQYXRoPgogICAgPC9kZWZzPgoKICAgIAogICAgICA8cmVjdAogICAgICAgIHg9IjAiCiAgICAgICAgd2lkdGg9IjQwNTkiCiAgICAgICAgaGVpZ2h0PSI0MDU5IgogICAgICAgIHJ4PSI1NzEiCiAgICAgICAgZmlsbD0iI2ZmZmZmZiIKICAgICAgLz4KCiAgICA8ZyB0cmFuc2Zvcm09InRyYW5zbGF0ZSgzMzIuOTY0ODQzNzUsIDMzMi45NjQ4NDM3NSkgc2NhbGUoMC44NDM3NSkiPgogICAgICA8ZyB0cmFuc2Zvcm09InRyYW5zbGF0ZSg4NzMsMCkiPjx1c2UgeGxpbms6aHJlZj0iI3ItMCIvPjwvZz4KPGcgdHJhbnNmb3JtPSJ0cmFuc2xhdGUoOTcwLDApIj48dXNlIHhsaW5rOmhyZWY9IiNsYi0wIi8+PC9nPgo8ZyB0cmFuc2Zvcm09InRyYW5zbGF0ZSgxMDY3LDApIj48dXNlIHhsaW5rOmhyZWY9IiNuX3JiLTAiLz48L2c+CjxnIHRyYW5zZm9ybT0idHJhbnNsYXRlKDExNjQsMCkiPjx1c2UgeGxpbms6aHJlZj0iI2ItMCIvPjwvZz4KPGcgdHJhbnNmb3JtPSJ0cmFuc2xhdGUoMTM1OCwwKSI+PHVzZSB4bGluazpocmVmPSIjYi0wIi8+PC9nPgo8ZyB0cmFuc2Zvcm09InRyYW5zbGF0ZSgxNTUyLDApIj48dXNlIHhsaW5rOmhyZWY9IiNiLTAiLz48L2c+CjxnIHRyYW5zZm9ybT0idHJhbnNsYXRlKDIxMzQsMCkiPjx1c2UgeGxpbms6aHJlZj0iI3ItMCIvPjwvZz4KPGcgdHJhbnNmb3JtPSJ0cmFuc2xhdGUoMjIzMSwwKSI+PHVzZSB4bGluazpocmVmPSIjcmVjdC0wIi8+PC9nPgo8ZyB0cmFuc2Zvcm09InRyYW5zbGF0ZSgyMzI4LDApIj48dXNlIHhsaW5rOmhyZWY9IiNsYi0wIi8+PC9nPgo8ZyB0cmFuc2Zvcm09InRyYW5zbGF0ZSgyNDI1LDApIj48dXNlIHhsaW5rOmhyZWY9IiNuX3JiLTAiLz48L2c+CjxnIHRyYW5zZm9ybT0idHJhbnNsYXRlKDI1MjIsMCkiPjx1c2UgeGxpbms6aHJlZj0iI2ItMCIvPjwvZz4KPGcgdHJhbnNmb3JtPSJ0cmFuc2xhdGUoMjgxMywwKSI+PHVzZSB4bGluazpocmVmPSIjZW1wdHktMCIvPjwvZz4KPGcgdHJhbnNmb3JtPSJ0cmFuc2xhdGUoMzAwNywwKSI+PHVzZSB4bGluazpocmVmPSIjZW1wdHktMCIvPjwvZz4KPGcgdHJhbnNmb3JtPSJ0cmFuc2xhdGUoNzc2LDk3KSI+PHVzZSB4bGluazpocmVmPSIjYi0wIi8+PC9nPgo8ZyB0cmFuc2Zvcm09InRyYW5zbGF0ZSg5NzAsOTcpIj48dXNlIHhsaW5rOmhyZWY9IiNydC0wIi8+PC9nPgo8ZyB0cmFuc2Zvcm09InRyYW5zbGF0ZSgxMDY3LDk3KSI+PHVzZSB4bGluazpocmVmPSIjcmVjdC0wIi8+PC9nPgo8ZyB0cmFuc2Zvcm09InRyYW5zbGF0ZSgxMTY0LDk3KSI+PHVzZSB4bGluazpocmVmPSIjcmVjdC0wIi8+PC9nPgo8ZyB0cmFuc2Zvcm09InRyYW5zbGF0ZSgxMzU4LDk3KSI+PHVzZSB4bGluazpocmVmPSIjdC0wIi8+PC9nPgo8ZyB0cmFuc2Zvcm09InRyYW5zbGF0ZSgxNTUyLDk3KSI+PHVzZSB4bGluazpocmVmPSIjcmVjdC0wIi8+PC9nPgo8ZyB0cmFuc2Zvcm09InRyYW5zbGF0ZSgxNzQ2LDk3KSI+PHVzZSB4bGluazpocmVmPSIjci0wIi8+PC9nPgo8ZyB0cmFuc2Zvcm09InRyYW5zbGF0ZSgxODQzLDk3KSI+PHVzZSB4bGluazpocmVmPSIjbC0wIi8+PC9nPgo8ZyB0cmFuc2Zvcm09InRyYW5zbGF0ZSgxOTQwLDk3KSI+PHVzZSB4bGluazpocmVmPSIjbl9yYi0wIi8+PC9nPgo8ZyB0cmFuc2Zvcm09InRyYW5zbGF0ZSgyMDM3LDk3KSI+PHVzZSB4bGluazpocmVmPSIjYi0wIi8+PC9nPgo8ZyB0cmFuc2Zvcm09InRyYW5zbGF0ZSgyMzI4LDk3KSI+PHVzZSB4bGluazpocmVmPSIjcmVjdC0wIi8+PC9nPgo8ZyB0cmFuc2Zvcm09InRyYW5zbGF0ZSgyNDI1LDk3KSI+PHVzZSB4bGluazpocmVmPSIjcmVjdC0wIi8+PC9nPgo8ZyB0cmFuc2Zvcm09InRyYW5zbGF0ZSgyNTIyLDk3KSI+PHVzZSB4bGluazpocmVmPSIjcmVjdC0wIi8+PC9nPgo8ZyB0cmFuc2Zvcm09InRyYW5zbGF0ZSgzMTA0LDk3KSI+PHVzZSB4bGluazpocmVmPSIjYi0wIi8+PC9nPgo8ZyB0cmFuc2Zvcm09InRyYW5zbGF0ZSg3NzYsMTk0KSI+PHVzZSB4bGluazpocmVmPSIjcmVjdC0wIi8+PC9nPgo8ZyB0cmFuc2Zvcm09InRyYW5zbGF0ZSg4NzMsMTk0KSI+PHVzZSB4bGluazpocmVmPSIjbC0wIi8+PC9nPgo8ZyB0cmFuc2Zvcm09InRyYW5zbGF0ZSgxMDY3LDE5NCkiPjx1c2UgeGxpbms6aHJlZj0iI3JlY3QtMCIvPjwvZz4KPGcgdHJhbnNmb3JtPSJ0cmFuc2xhdGUoMTE2NCwxOTQpIj48dXNlIHhsaW5rOmhyZWY9IiNsdC0wIi8+PC9nPgo8ZyB0cmFuc2Zvcm09InRyYW5zbGF0ZSgxNTUyLDE5NCkiPjx1c2UgeGxpbms6aHJlZj0iI3QtMCIvPjwvZz4KPGcgdHJhbnNmb3JtPSJ0cmFuc2xhdGUoMTk0MCwxOTQpIj48dXNlIHhsaW5rOmhyZWY9IiNyLTAiLz48L2c+CjxnIHRyYW5zZm9ybT0idHJhbnNsYXRlKDIwMzcsMTk0KSI+PHVzZSB4bGluazpocmVmPSIjcmVjdC0wIi8+PC9nPgo8ZyB0cmFuc2Zvcm09InRyYW5zbGF0ZSgyMTM0LDE5NCkiPjx1c2UgeGxpbms6aHJlZj0iI3JlY3QtMCIvPjwvZz4KPGcgdHJhbnNmb3JtPSJ0cmFuc2xhdGUoMjIzMSwxOTQpIj48dXNlIHhsaW5rOmhyZWY9IiNyZWN0LTAiLz48L2c+CjxnIHRyYW5zZm9ybT0idHJhbnNsYXRlKDIzMjgsMTk0KSI+PHVzZSB4bGluazpocmVmPSIjcmVjdC0wIi8+PC9nPgo8ZyB0cmFuc2Zvcm09InRyYW5zbGF0ZSgyNTIyLDE5NCkiPjx1c2UgeGxpbms6aHJlZj0iI3JlY3QtMCIvPjwvZz4KPGcgdHJhbnNmb3JtPSJ0cmFuc2xhdGUoMjYxOSwxOTQpIj48dXNlIHhsaW5rOmhyZWY9IiNsLTAiLz48L2c+CjxnIHRyYW5zZm9ybT0idHJhbnNsYXRlKDI4MTMsMTk0KSI+PHVzZSB4bGluazpocmVmPSIjZW1wdHktMCIvPjwvZz4KPGcgdHJhbnNmb3JtPSJ0cmFuc2xhdGUoMzEwNCwxOTQpIj48dXNlIHhsaW5rOmhyZWY9IiN0LTAiLz48L2c+CjxnIHRyYW5zZm9ybT0idHJhbnNsYXRlKDc3NiwyOTEpIj48dXNlIHhsaW5rOmhyZWY9IiNyZWN0LTAiLz48L2c+CjxnIHRyYW5zZm9ybT0idHJhbnNsYXRlKDg3MywyOTEpIj48dXNlIHhsaW5rOmhyZWY9IiNuX3JiLTAiLz48L2c+CjxnIHRyYW5zZm9ybT0idHJhbnNsYXRlKDk3MCwyOTEpIj48dXNlIHhsaW5rOmhyZWY9IiNyYi0wIi8+PC9nPgo8ZyB0cmFuc2Zvcm09InRyYW5zbGF0ZSgxMDY3LDI5MSkiPjx1c2UgeGxpbms6aHJlZj0iI3JlY3QtMCIvPjwvZz4KPGcgdHJhbnNmb3JtPSJ0cmFuc2xhdGUoMTg0MywyOTEpIj48dXNlIHhsaW5rOmhyZWY9IiNiLTAiLz48L2c+CjxnIHRyYW5zZm9ybT0idHJhbnNsYXRlKDIzMjgsMjkxKSI+PHVzZSB4bGluazpocmVmPSIjcmVjdC0wIi8+PC9nPgo8ZyB0cmFuc2Zvcm09InRyYW5zbGF0ZSgyNDI1LDI5MSkiPjx1c2UgeGxpbms6aHJlZj0iI25fcmItMCIvPjwvZz4KPGcgdHJhbnNmb3JtPSJ0cmFuc2xhdGUoMjUyMiwyOTEpIj48dXNlIHhsaW5rOmhyZWY9IiNyZWN0LTAiLz48L2c+CjxnIHRyYW5zZm9ybT0idHJhbnNsYXRlKDI3MTYsMjkxKSI+PHVzZSB4bGluazpocmVmPSIjZW1wdHktMCIvPjwvZz4KPGcgdHJhbnNmb3JtPSJ0cmFuc2xhdGUoMzAwNywyOTEpIj48dXNlIHhsaW5rOmhyZWY9IiNlbXB0eS0wIi8+PC9nPgo8ZyB0cmFuc2Zvcm09InRyYW5zbGF0ZSg3NzYsMzg4KSI+PHVzZSB4bGluazpocmVmPSIjcmVjdC0wIi8+PC9nPgo8ZyB0cmFuc2Zvcm09InRyYW5zbGF0ZSg4NzMsMzg4KSI+PHVzZSB4bGluazpocmVmPSIjcmVjdC0wIi8+PC9nPgo8ZyB0cmFuc2Zvcm09InRyYW5zbGF0ZSg5NzAsMzg4KSI+PHVzZSB4bGluazpocmVmPSIjcmVjdC0wIi8+PC9nPgo8ZyB0cmFuc2Zvcm09InRyYW5zbGF0ZSgxMDY3LDM4OCkiPjx1c2UgeGxpbms6aHJlZj0iI2x0LTAiLz48L2c+CjxnIHRyYW5zZm9ybT0idHJhbnNsYXRlKDE0NTUsMzg4KSI+PHVzZSB4bGluazpocmVmPSIjYi0wIi8+PC9nPgo8ZyB0cmFuc2Zvcm09InRyYW5zbGF0ZSgxNTUyLDM4OCkiPjx1c2UgeGxpbms6aHJlZj0iI25fcmItMCIvPjwvZz4KPGcgdHJhbnNmb3JtPSJ0cmFuc2xhdGUoMTY0OSwzODgpIj48dXNlIHhsaW5rOmhyZWY9IiNiLTAiLz48L2c+CjxnIHRyYW5zZm9ybT0idHJhbnNsYXRlKDE4NDMsMzg4KSI+PHVzZSB4bGluazpocmVmPSIjcmVjdC0wIi8+PC9nPgo8ZyB0cmFuc2Zvcm09InRyYW5zbGF0ZSgyMjMxLDM4OCkiPjx1c2UgeGxpbms6aHJlZj0iI3JiLTAiLz48L2c+CjxnIHRyYW5zZm9ybT0idHJhbnNsYXRlKDIzMjgsMzg4KSI+PHVzZSB4bGluazpocmVmPSIjcmVjdC0wIi8+PC9nPgo8ZyB0cmFuc2Zvcm09InRyYW5zbGF0ZSgyNDI1LDM4OCkiPjx1c2UgeGxpbms6aHJlZj0iI3JlY3QtMCIvPjwvZz4KPGcgdHJhbnNmb3JtPSJ0cmFuc2xhdGUoMjUyMiwzODgpIj48dXNlIHhsaW5rOmhyZWY9IiNyZWN0LTAiLz48L2c+CjxnIHRyYW5zZm9ybT0idHJhbnNsYXRlKDI2MTksMzg4KSI+PHVzZSB4bGluazpocmVmPSIjbC0wIi8+PC9nPgo8ZyB0cmFuc2Zvcm09InRyYW5zbGF0ZSgyODEzLDM4OCkiPjx1c2UgeGxpbms6aHJlZj0iI2VtcHR5LTAiLz48L2c+CjxnIHRyYW5zZm9ybT0idHJhbnNsYXRlKDMxMDQsMzg4KSI+PHVzZSB4bGluazpocmVmPSIjYi0wIi8+PC9nPgo8ZyB0cmFuc2Zvcm09InRyYW5zbGF0ZSg3NzYsNDg1KSI+PHVzZSB4bGluazpocmVmPSIjcmVjdC0wIi8+PC9nPgo8ZyB0cmFuc2Zvcm09InRyYW5zbGF0ZSg4NzMsNDg1KSI+PHVzZSB4bGluazpocmVmPSIjcmVjdC0wIi8+PC9nPgo8ZyB0cmFuc2Zvcm09InRyYW5zbGF0ZSg5NzAsNDg1KSI+PHVzZSB4bGluazpocmVmPSIjcmVjdC0wIi8+PC9nPgo8ZyB0cmFuc2Zvcm09InRyYW5zbGF0ZSgxNDU1LDQ4NSkiPjx1c2UgeGxpbms6aHJlZj0iI3J0LTAiLz48L2c+CjxnIHRyYW5zZm9ybT0idHJhbnNsYXRlKDE1NTIsNDg1KSI+PHVzZSB4bGluazpocmVmPSIjcmVjdC0wIi8+PC9nPgo8ZyB0cmFuc2Zvcm09InRyYW5zbGF0ZSgxNjQ5LDQ4NSkiPjx1c2UgeGxpbms6aHJlZj0iI2x0LTAiLz48L2c+CjxnIHRyYW5zZm9ybT0idHJhbnNsYXRlKDE4NDMsNDg1KSI+PHVzZSB4bGluazpocmVmPSIjdC0wIi8+PC9nPgo8ZyB0cmFuc2Zvcm09InRyYW5zbGF0ZSgyMDM3LDQ4NSkiPjx1c2UgeGxpbms6aHJlZj0iI2VtcHR5LTAiLz48L2c+CjxnIHRyYW5zZm9ybT0idHJhbnNsYXRlKDIyMzEsNDg1KSI+PHVzZSB4bGluazpocmVmPSIjdC0wIi8+PC9nPgo8ZyB0cmFuc2Zvcm09InRyYW5zbGF0ZSgyNDI1LDQ4NSkiPjx1c2UgeGxpbms6aHJlZj0iI3QtMCIvPjwvZz4KPGcgdHJhbnNmb3JtPSJ0cmFuc2xhdGUoMjkxMCw0ODUpIj48dXNlIHhsaW5rOmhyZWY9IiNiLTAiLz48L2c+CjxnIHRyYW5zZm9ybT0idHJhbnNsYXRlKDMxMDQsNDg1KSI+PHVzZSB4bGluazpocmVmPSIjcmVjdC0wIi8+PC9nPgo8ZyB0cmFuc2Zvcm09InRyYW5zbGF0ZSg3NzYsNTgyKSI+PHVzZSB4bGluazpocmVmPSIjdC0wIi8+PC9nPgo8ZyB0cmFuc2Zvcm09InRyYW5zbGF0ZSg5NzAsNTgyKSI+PHVzZSB4bGluazpocmVmPSIjcmVjdC0wIi8+PC9nPgo8ZyB0cmFuc2Zvcm09InRyYW5zbGF0ZSgxMTY0LDU4MikiPjx1c2UgeGxpbms6aHJlZj0iI2ItMCIvPjwvZz4KPGcgdHJhbnNmb3JtPSJ0cmFuc2xhdGUoMTM1OCw1ODIpIj48dXNlIHhsaW5rOmhyZWY9IiNlbXB0eS0wIi8+PC9nPgo8ZyB0cmFuc2Zvcm09InRyYW5zbGF0ZSgxNTUyLDU4MikiPjx1c2UgeGxpbms6aHJlZj0iI3JlY3QtMCIvPjwvZz4KPGcgdHJhbnNmb3JtPSJ0cmFuc2xhdGUoMTc0Niw1ODIpIj48dXNlIHhsaW5rOmhyZWY9IiNiLTAiLz48L2c+CjxnIHRyYW5zZm9ybT0idHJhbnNsYXRlKDE5NDAsNTgyKSI+PHVzZSB4bGluazpocmVmPSIjZW1wdHktMCIvPjwvZz4KPGcgdHJhbnNmb3JtPSJ0cmFuc2xhdGUoMjAzNyw1ODIpIj48dXNlIHhsaW5rOmhyZWY9IiNuX3JiLTAiLz48L2c+CjxnIHRyYW5zZm9ybT0idHJhbnNsYXRlKDIxMzQsNTgyKSI+PHVzZSB4bGluazpocmVmPSIjYi0wIi8+PC9nPgo8ZyB0cmFuc2Zvcm09InRyYW5zbGF0ZSgyMzI4LDU4MikiPjx1c2UgeGxpbms6aHJlZj0iI2VtcHR5LTAiLz48L2c+CjxnIHRyYW5zZm9ybT0idHJhbnNsYXRlKDI1MjIsNTgyKSI+PHVzZSB4bGluazpocmVmPSIjZW1wdHktMCIvPjwvZz4KPGcgdHJhbnNmb3JtPSJ0cmFuc2xhdGUoMjYxOSw1ODIpIj48dXNlIHhsaW5rOmhyZWY9IiNuX3JiLTAiLz48L2c+CjxnIHRyYW5zZm9ybT0idHJhbnNsYXRlKDI3MTYsNTgyKSI+PHVzZSB4bGluazpocmVmPSIjYi0wIi8+PC9nPgo8ZyB0cmFuc2Zvcm09InRyYW5zbGF0ZSgyOTEwLDU4MikiPjx1c2UgeGxpbms6aHJlZj0iI3QtMCIvPjwvZz4KPGcgdHJhbnNmb3JtPSJ0cmFuc2xhdGUoMzEwNCw1ODIpIj48dXNlIHhsaW5rOmhyZWY9IiNyZWN0LTAiLz48L2c+CjxnIHRyYW5zZm9ybT0idHJhbnNsYXRlKDc3Niw2NzkpIj48dXNlIHhsaW5rOmhyZWY9IiNuX3JiLTAiLz48L2c+CjxnIHRyYW5zZm9ybT0idHJhbnNsYXRlKDg3Myw2NzkpIj48dXNlIHhsaW5rOmhyZWY9IiNyYi0wIi8+PC9nPgo8ZyB0cmFuc2Zvcm09InRyYW5zbGF0ZSg5NzAsNjc5KSI+PHVzZSB4bGluazpocmVmPSIjcmVjdC0wIi8+PC9nPgo8ZyB0cmFuc2Zvcm09InRyYW5zbGF0ZSgxMTY0LDY3OSkiPjx1c2UgeGxpbms6aHJlZj0iI3JlY3QtMCIvPjwvZz4KPGcgdHJhbnNmb3JtPSJ0cmFuc2xhdGUoMTU1Miw2NzkpIj48dXNlIHhsaW5rOmhyZWY9IiNyZWN0LTAiLz48L2c+CjxnIHRyYW5zZm9ybT0idHJhbnNsYXRlKDE2NDksNjc5KSI+PHVzZSB4bGluazpocmVmPSIjbl9yYi0wIi8+PC9nPgo8ZyB0cmFuc2Zvcm09InRyYW5zbGF0ZSgxNzQ2LDY3OSkiPjx1c2UgeGxpbms6aHJlZj0iI3JlY3QtMCIvPjwvZz4KPGcgdHJhbnNmb3JtPSJ0cmFuc2xhdGUoMjAzNyw2NzkpIj48dXNlIHhsaW5rOmhyZWY9IiNyYi0wIi8+PC9nPgo8ZyB0cmFuc2Zvcm09InRyYW5zbGF0ZSgyMTM0LDY3OSkiPjx1c2UgeGxpbms6aHJlZj0iI3JlY3QtMCIvPjwvZz4KPGcgdHJhbnNmb3JtPSJ0cmFuc2xhdGUoMjIzMSw2NzkpIj48dXNlIHhsaW5rOmhyZWY9IiNsYi0wIi8+PC9nPgo8ZyB0cmFuc2Zvcm09InRyYW5zbGF0ZSgyNjE5LDY3OSkiPjx1c2UgeGxpbms6aHJlZj0iI3JiLTAiLz48L2c+CjxnIHRyYW5zZm9ybT0idHJhbnNsYXRlKDI3MTYsNjc5KSI+PHVzZSB4bGluazpocmVmPSIjcmVjdC0wIi8+PC9nPgo8ZyB0cmFuc2Zvcm09InRyYW5zbGF0ZSgzMTA0LDY3OSkiPjx1c2UgeGxpbms6aHJlZj0iI3JlY3QtMCIvPjwvZz4KPGcgdHJhbnNmb3JtPSJ0cmFuc2xhdGUoMTk0LDc3NikiPjx1c2UgeGxpbms6aHJlZj0iI2VtcHR5LTAiLz48L2c+CjxnIHRyYW5zZm9ybT0idHJhbnNsYXRlKDQ4NSw3NzYpIj48dXNlIHhsaW5rOmhyZWY9IiNyLTAiLz48L2c+CjxnIHRyYW5zZm9ybT0idHJhbnNsYXRlKDU4Miw3NzYpIj48dXNlIHhsaW5rOmhyZWY9IiNyZWN0LTAiLz48L2c+CjxnIHRyYW5zZm9ybT0idHJhbnNsYXRlKDY3OSw3NzYpIj48dXNlIHhsaW5rOmhyZWY9IiNyZWN0LTAiLz48L2c+CjxnIHRyYW5zZm9ybT0idHJhbnNsYXRlKDc3Niw3NzYpIj48dXNlIHhsaW5rOmhyZWY9IiNyZWN0LTAiLz48L2c+CjxnIHRyYW5zZm9ybT0idHJhbnNsYXRlKDg3Myw3NzYpIj48dXNlIHhsaW5rOmhyZWY9IiNyZWN0LTAiLz48L2c+CjxnIHRyYW5zZm9ybT0idHJhbnNsYXRlKDk3MCw3NzYpIj48dXNlIHhsaW5rOmhyZWY9IiNyZWN0LTAiLz48L2c+CjxnIHRyYW5zZm9ybT0idHJhbnNsYXRlKDEwNjcsNzc2KSI+PHVzZSB4bGluazpocmVmPSIjbl9yYi0wIi8+PC9nPgo8ZyB0cmFuc2Zvcm09InRyYW5zbGF0ZSgxMTY0LDc3NikiPjx1c2UgeGxpbms6aHJlZj0iI3JlY3QtMCIvPjwvZz4KPGcgdHJhbnNmb3JtPSJ0cmFuc2xhdGUoMTI2MSw3NzYpIj48dXNlIHhsaW5rOmhyZWY9IiNyZWN0LTAiLz48L2c+CjxnIHRyYW5zZm9ybT0idHJhbnNsYXRlKDEzNTgsNzc2KSI+PHVzZSB4bGluazpocmVmPSIjbGItMCIvPjwvZz4KPGcgdHJhbnNmb3JtPSJ0cmFuc2xhdGUoMTU1Miw3NzYpIj48dXNlIHhsaW5rOmhyZWY9IiNydC0wIi8+PC9nPgo8ZyB0cmFuc2Zvcm09InRyYW5zbGF0ZSgxNjQ5LDc3NikiPjx1c2UgeGxpbms6aHJlZj0iI3JlY3QtMCIvPjwvZz4KPGcgdHJhbnNmb3JtPSJ0cmFuc2xhdGUoMTc0Niw3NzYpIj48dXNlIHhsaW5rOmhyZWY9IiNyZWN0LTAiLz48L2c+CjxnIHRyYW5zZm9ybT0idHJhbnNsYXRlKDIwMzcsNzc2KSI+PHVzZSB4bGluazpocmVmPSIjcmVjdC0wIi8+PC9nPgo8ZyB0cmFuc2Zvcm09InRyYW5zbGF0ZSgyMjMxLDc3NikiPjx1c2UgeGxpbms6aHJlZj0iI3JlY3QtMCIvPjwvZz4KPGcgdHJhbnNmb3JtPSJ0cmFuc2xhdGUoMjUyMiw3NzYpIj48dXNlIHhsaW5rOmhyZWY9IiNuX3JiLTAiLz48L2c+CjxnIHRyYW5zZm9ybT0idHJhbnNsYXRlKDI2MTksNzc2KSI+PHVzZSB4bGluazpocmVmPSIjcmVjdC0wIi8+PC9nPgo8ZyB0cmFuc2Zvcm09InRyYW5zbGF0ZSgyNzE2LDc3NikiPjx1c2UgeGxpbms6aHJlZj0iI3JlY3QtMCIvPjwvZz4KPGcgdHJhbnNmb3JtPSJ0cmFuc2xhdGUoMzAwNyw3NzYpIj48dXNlIHhsaW5rOmhyZWY9IiNuX3JiLTAiLz48L2c+CjxnIHRyYW5zZm9ybT0idHJhbnNsYXRlKDMxMDQsNzc2KSI+PHVzZSB4bGluazpocmVmPSIjcmVjdC0wIi8+PC9nPgo8ZyB0cmFuc2Zvcm09InRyYW5zbGF0ZSgzMjAxLDc3NikiPjx1c2UgeGxpbms6aHJlZj0iI2wtMCIvPjwvZz4KPGcgdHJhbnNmb3JtPSJ0cmFuc2xhdGUoMzI5OCw3NzYpIj48dXNlIHhsaW5rOmhyZWY9IiNuX3JiLTAiLz48L2c+CjxnIHRyYW5zZm9ybT0idHJhbnNsYXRlKDMzOTUsNzc2KSI+PHVzZSB4bGluazpocmVmPSIjcmItMCIvPjwvZz4KPGcgdHJhbnNmb3JtPSJ0cmFuc2xhdGUoMzQ5Miw3NzYpIj48dXNlIHhsaW5rOmhyZWY9IiNyZWN0LTAiLz48L2c+CjxnIHRyYW5zZm9ybT0idHJhbnNsYXRlKDM1ODksNzc2KSI+PHVzZSB4bGluazpocmVmPSIjcmVjdC0wIi8+PC9nPgo8ZyB0cmFuc2Zvcm09InRyYW5zbGF0ZSgzNjg2LDc3NikiPjx1c2UgeGxpbms6aHJlZj0iI3JlY3QtMCIvPjwvZz4KPGcgdHJhbnNmb3JtPSJ0cmFuc2xhdGUoMzc4Myw3NzYpIj48dXNlIHhsaW5rOmhyZWY9IiNsLTAiLz48L2c+CjxnIHRyYW5zZm9ybT0idHJhbnNsYXRlKDAsODczKSI+PHVzZSB4bGluazpocmVmPSIjYi0wIi8+PC9nPgo8ZyB0cmFuc2Zvcm09InRyYW5zbGF0ZSgyOTEsODczKSI+PHVzZSB4bGluazpocmVmPSIjZW1wdHktMCIvPjwvZz4KPGcgdHJhbnNmb3JtPSJ0cmFuc2xhdGUoNzc2LDg3MykiPjx1c2UgeGxpbms6aHJlZj0iI3JlY3QtMCIvPjwvZz4KPGcgdHJhbnNmb3JtPSJ0cmFuc2xhdGUoODczLDg3MykiPjx1c2UgeGxpbms6aHJlZj0iI3JlY3QtMCIvPjwvZz4KPGcgdHJhbnNmb3JtPSJ0cmFuc2xhdGUoOTcwLDg3MykiPjx1c2UgeGxpbms6aHJlZj0iI3JlY3QtMCIvPjwvZz4KPGcgdHJhbnNmb3JtPSJ0cmFuc2xhdGUoMTA2Nyw4NzMpIj48dXNlIHhsaW5rOmhyZWY9IiNyZWN0LTAiLz48L2c+CjxnIHRyYW5zZm9ybT0idHJhbnNsYXRlKDExNjQsODczKSI+PHVzZSB4bGluazpocmVmPSIjcmVjdC0wIi8+PC9nPgo8ZyB0cmFuc2Zvcm09InRyYW5zbGF0ZSgxMzU4LDg3MykiPjx1c2UgeGxpbms6aHJlZj0iI3QtMCIvPjwvZz4KPGcgdHJhbnNmb3JtPSJ0cmFuc2xhdGUoMTY0OSw4NzMpIj48dXNlIHhsaW5rOmhyZWY9IiNyZWN0LTAiLz48L2c+CjxnIHRyYW5zZm9ybT0idHJhbnNsYXRlKDE3NDYsODczKSI+PHVzZSB4bGluazpocmVmPSIjbHQtMCIvPjwvZz4KPGcgdHJhbnNmb3JtPSJ0cmFuc2xhdGUoMjAzNyw4NzMpIj48dXNlIHhsaW5rOmhyZWY9IiNyZWN0LTAiLz48L2c+CjxnIHRyYW5zZm9ybT0idHJhbnNsYXRlKDIyMzEsODczKSI+PHVzZSB4bGluazpocmVmPSIjcmVjdC0wIi8+PC9nPgo8ZyB0cmFuc2Zvcm09InRyYW5zbGF0ZSgyMzI4LDg3MykiPjx1c2UgeGxpbms6aHJlZj0iI2xiLTAiLz48L2c+CjxnIHRyYW5zZm9ybT0idHJhbnNsYXRlKDI0MjUsODczKSI+PHVzZSB4bGluazpocmVmPSIjbl9yYi0wIi8+PC9nPgo8ZyB0cmFuc2Zvcm09InRyYW5zbGF0ZSgyNTIyLDg3MykiPjx1c2UgeGxpbms6aHJlZj0iI3JiLTAiLz48L2c+CjxnIHRyYW5zZm9ybT0idHJhbnNsYXRlKDI2MTksODczKSI+PHVzZSB4bGluazpocmVmPSIjcmVjdC0wIi8+PC9nPgo8ZyB0cmFuc2Zvcm09InRyYW5zbGF0ZSgyNzE2LDg3MykiPjx1c2UgeGxpbms6aHJlZj0iI3JlY3QtMCIvPjwvZz4KPGcgdHJhbnNmb3JtPSJ0cmFuc2xhdGUoMjgxMyw4NzMpIj48dXNlIHhsaW5rOmhyZWY9IiNyZWN0LTAiLz48L2c+CjxnIHRyYW5zZm9ybT0idHJhbnNsYXRlKDI5MTAsODczKSI+PHVzZSB4bGluazpocmVmPSIjcmVjdC0wIi8+PC9nPgo8ZyB0cmFuc2Zvcm09InRyYW5zbGF0ZSgzMDA3LDg3MykiPjx1c2UgeGxpbms6aHJlZj0iI3JlY3QtMCIvPjwvZz4KPGcgdHJhbnNmb3JtPSJ0cmFuc2xhdGUoMzEwNCw4NzMpIj48dXNlIHhsaW5rOmhyZWY9IiNsdC0wIi8+PC9nPgo8ZyB0cmFuc2Zvcm09InRyYW5zbGF0ZSgzMjAxLDg3MykiPjx1c2UgeGxpbms6aHJlZj0iI25fcmItMCIvPjwvZz4KPGcgdHJhbnNmb3JtPSJ0cmFuc2xhdGUoMzI5OCw4NzMpIj48dXNlIHhsaW5rOmhyZWY9IiNyYi0wIi8+PC9nPgo8ZyB0cmFuc2Zvcm09InRyYW5zbGF0ZSgzMzk1LDg3MykiPjx1c2UgeGxpbms6aHJlZj0iI2x0LTAiLz48L2c+CjxnIHRyYW5zZm9ybT0idHJhbnNsYXRlKDM2ODYsODczKSI+PHVzZSB4bGluazpocmVmPSIjcmVjdC0wIi8+PC9nPgo8ZyB0cmFuc2Zvcm09InRyYW5zbGF0ZSgzODgwLDg3MykiPjx1c2UgeGxpbms6aHJlZj0iI2ItMCIvPjwvZz4KPGcgdHJhbnNmb3JtPSJ0cmFuc2xhdGUoMCw5NzApIj48dXNlIHhsaW5rOmhyZWY9IiNydC0wIi8+PC9nPgo8ZyB0cmFuc2Zvcm09InRyYW5zbGF0ZSg5Nyw5NzApIj48dXNlIHhsaW5rOmhyZWY9IiNsLTAiLz48L2c+CjxnIHRyYW5zZm9ybT0idHJhbnNsYXRlKDU4Miw5NzApIj48dXNlIHhsaW5rOmhyZWY9IiNyLTAiLz48L2c+CjxnIHRyYW5zZm9ybT0idHJhbnNsYXRlKDY3OSw5NzApIj48dXNlIHhsaW5rOmhyZWY9IiNyZWN0LTAiLz48L2c+CjxnIHRyYW5zZm9ybT0idHJhbnNsYXRlKDc3Niw5NzApIj48dXNlIHhsaW5rOmhyZWY9IiNyZWN0LTAiLz48L2c+CjxnIHRyYW5zZm9ybT0idHJhbnNsYXRlKDk3MCw5NzApIj48dXNlIHhsaW5rOmhyZWY9IiNydC0wIi8+PC9nPgo8ZyB0cmFuc2Zvcm09InRyYW5zbGF0ZSgxMDY3LDk3MCkiPjx1c2UgeGxpbms6aHJlZj0iI3JlY3QtMCIvPjwvZz4KPGcgdHJhbnNmb3JtPSJ0cmFuc2xhdGUoMTE2NCw5NzApIj48dXNlIHhsaW5rOmhyZWY9IiNsdC0wIi8+PC9nPgo8ZyB0cmFuc2Zvcm09InRyYW5zbGF0ZSgxNDU1LDk3MCkiPjx1c2UgeGxpbms6aHJlZj0iI3ItMCIvPjwvZz4KPGcgdHJhbnNmb3JtPSJ0cmFuc2xhdGUoMTU1Miw5NzApIj48dXNlIHhsaW5rOmhyZWY9IiNyZWN0LTAiLz48L2c+CjxnIHRyYW5zZm9ybT0idHJhbnNsYXRlKDE2NDksOTcwKSI+PHVzZSB4bGluazpocmVmPSIjcmVjdC0wIi8+PC9nPgo8ZyB0cmFuc2Zvcm09InRyYW5zbGF0ZSgxODQzLDk3MCkiPjx1c2UgeGxpbms6aHJlZj0iI2ItMCIvPjwvZz4KPGcgdHJhbnNmb3JtPSJ0cmFuc2xhdGUoMjAzNyw5NzApIj48dXNlIHhsaW5rOmhyZWY9IiNyZWN0LTAiLz48L2c+CjxnIHRyYW5zZm9ybT0idHJhbnNsYXRlKDIyMzEsOTcwKSI+PHVzZSB4bGluazpocmVmPSIjcnQtMCIvPjwvZz4KPGcgdHJhbnNmb3JtPSJ0cmFuc2xhdGUoMjMyOCw5NzApIj48dXNlIHhsaW5rOmhyZWY9IiNyZWN0LTAiLz48L2c+CjxnIHRyYW5zZm9ybT0idHJhbnNsYXRlKDI0MjUsOTcwKSI+PHVzZSB4bGluazpocmVmPSIjcmVjdC0wIi8+PC9nPgo8ZyB0cmFuc2Zvcm09InRyYW5zbGF0ZSgyNTIyLDk3MCkiPjx1c2UgeGxpbms6aHJlZj0iI3JlY3QtMCIvPjwvZz4KPGcgdHJhbnNmb3JtPSJ0cmFuc2xhdGUoMjYxOSw5NzApIj48dXNlIHhsaW5rOmhyZWY9IiNsdC0wIi8+PC9nPgo8ZyB0cmFuc2Zvcm09InRyYW5zbGF0ZSgzMDA3LDk3MCkiPjx1c2UgeGxpbms6aHJlZj0iI3JlY3QtMCIvPjwvZz4KPGcgdHJhbnNmb3JtPSJ0cmFuc2xhdGUoMzEwNCw5NzApIj48dXNlIHhsaW5rOmhyZWY9IiNuX3JiLTAiLz48L2c+CjxnIHRyYW5zZm9ybT0idHJhbnNsYXRlKDMyMDEsOTcwKSI+PHVzZSB4bGluazpocmVmPSIjcmItMCIvPjwvZz4KPGcgdHJhbnNmb3JtPSJ0cmFuc2xhdGUoMzI5OCw5NzApIj48dXNlIHhsaW5rOmhyZWY9IiNsdC0wIi8+PC9nPgo8ZyB0cmFuc2Zvcm09InRyYW5zbGF0ZSgzNDkyLDk3MCkiPjx1c2UgeGxpbms6aHJlZj0iI3JiLTAiLz48L2c+CjxnIHRyYW5zZm9ybT0idHJhbnNsYXRlKDM1ODksOTcwKSI+PHVzZSB4bGluazpocmVmPSIjcmVjdC0wIi8+PC9nPgo8ZyB0cmFuc2Zvcm09InRyYW5zbGF0ZSgzNjg2LDk3MCkiPjx1c2UgeGxpbms6aHJlZj0iI2x0LTAiLz48L2c+CjxnIHRyYW5zZm9ybT0idHJhbnNsYXRlKDM4ODAsOTcwKSI+PHVzZSB4bGluazpocmVmPSIjcmVjdC0wIi8+PC9nPgo8ZyB0cmFuc2Zvcm09InRyYW5zbGF0ZSg0ODUsMTA2NykiPjx1c2UgeGxpbms6aHJlZj0iI2VtcHR5LTAiLz48L2c+CjxnIHRyYW5zZm9ybT0idHJhbnNsYXRlKDc3NiwxMDY3KSI+PHVzZSB4bGluazpocmVmPSIjcmVjdC0wIi8+PC9nPgo8ZyB0cmFuc2Zvcm09InRyYW5zbGF0ZSg4NzMsMTA2NykiPjx1c2UgeGxpbms6aHJlZj0iI2wtMCIvPjwvZz4KPGcgdHJhbnNmb3JtPSJ0cmFuc2xhdGUoMTM1OCwxMDY3KSI+PHVzZSB4bGluazpocmVmPSIjZW1wdHktMCIvPjwvZz4KPGcgdHJhbnNmb3JtPSJ0cmFuc2xhdGUoMTY0OSwxMDY3KSI+PHVzZSB4bGluazpocmVmPSIjcmVjdC0wIi8+PC9nPgo8ZyB0cmFuc2Zvcm09InRyYW5zbGF0ZSgxNzQ2LDEwNjcpIj48dXNlIHhsaW5rOmhyZWY9IiNuX3JiLTAiLz48L2c+CjxnIHRyYW5zZm9ybT0idHJhbnNsYXRlKDE4NDMsMTA2NykiPjx1c2UgeGxpbms6aHJlZj0iI3JlY3QtMCIvPjwvZz4KPGcgdHJhbnNmb3JtPSJ0cmFuc2xhdGUoMjAzNywxMDY3KSI+PHVzZSB4bGluazpocmVmPSIjcnQtMCIvPjwvZz4KPGcgdHJhbnNmb3JtPSJ0cmFuc2xhdGUoMjEzNCwxMDY3KSI+PHVzZSB4bGluazpocmVmPSIjbC0wIi8+PC9nPgo8ZyB0cmFuc2Zvcm09InRyYW5zbGF0ZSgyMzI4LDEwNjcpIj48dXNlIHhsaW5rOmhyZWY9IiNyZWN0LTAiLz48L2c+CjxnIHRyYW5zZm9ybT0idHJhbnNsYXRlKDI1MjIsMTA2NykiPjx1c2UgeGxpbms6aHJlZj0iI3QtMCIvPjwvZz4KPGcgdHJhbnNmb3JtPSJ0cmFuc2xhdGUoMjcxNiwxMDY3KSI+PHVzZSB4bGluazpocmVmPSIjZW1wdHktMCIvPjwvZz4KPGcgdHJhbnNmb3JtPSJ0cmFuc2xhdGUoMjkxMCwxMDY3KSI+PHVzZSB4bGluazpocmVmPSIjci0wIi8+PC9nPgo8ZyB0cmFuc2Zvcm09InRyYW5zbGF0ZSgzMDA3LDEwNjcpIj48dXNlIHhsaW5rOmhyZWY9IiNyZWN0LTAiLz48L2c+CjxnIHRyYW5zZm9ybT0idHJhbnNsYXRlKDMxMDQsMTA2NykiPjx1c2UgeGxpbms6aHJlZj0iI3JlY3QtMCIvPjwvZz4KPGcgdHJhbnNmb3JtPSJ0cmFuc2xhdGUoMzIwMSwxMDY3KSI+PHVzZSB4bGluazpocmVmPSIjcmVjdC0wIi8+PC9nPgo8ZyB0cmFuc2Zvcm09InRyYW5zbGF0ZSgzNDkyLDEwNjcpIj48dXNlIHhsaW5rOmhyZWY9IiNydC0wIi8+PC9nPgo8ZyB0cmFuc2Zvcm09InRyYW5zbGF0ZSgzNTg5LDEwNjcpIj48dXNlIHhsaW5rOmhyZWY9IiNsdC0wIi8+PC9nPgo8ZyB0cmFuc2Zvcm09InRyYW5zbGF0ZSgzODgwLDEwNjcpIj48dXNlIHhsaW5rOmhyZWY9IiNyZWN0LTAiLz48L2c+CjxnIHRyYW5zZm9ybT0idHJhbnNsYXRlKDAsMTE2NCkiPjx1c2UgeGxpbms6aHJlZj0iI3JiLTAiLz48L2c+CjxnIHRyYW5zZm9ybT0idHJhbnNsYXRlKDk3LDExNjQpIj48dXNlIHhsaW5rOmhyZWY9IiNsLTAiLz48L2c+CjxnIHRyYW5zZm9ybT0idHJhbnNsYXRlKDU4MiwxMTY0KSI+PHVzZSB4bGluazpocmVmPSIjci0wIi8+PC9nPgo8ZyB0cmFuc2Zvcm09InRyYW5zbGF0ZSg2NzksMTE2NCkiPjx1c2UgeGxpbms6aHJlZj0iI3JlY3QtMCIvPjwvZz4KPGcgdHJhbnNmb3JtPSJ0cmFuc2xhdGUoNzc2LDExNjQpIj48dXNlIHhsaW5rOmhyZWY9IiNyZWN0LTAiLz48L2c+CjxnIHRyYW5zZm9ybT0idHJhbnNsYXRlKDk3MCwxMTY0KSI+PHVzZSB4bGluazpocmVmPSIjci0wIi8+PC9nPgo8ZyB0cmFuc2Zvcm09InRyYW5zbGF0ZSgxMDY3LDExNjQpIj48dXNlIHhsaW5rOmhyZWY9IiNyZWN0LTAiLz48L2c+CjxnIHRyYW5zZm9ybT0idHJhbnNsYXRlKDExNjQsMTE2NCkiPjx1c2UgeGxpbms6aHJlZj0iI3JlY3QtMCIvPjwvZz4KPGcgdHJhbnNmb3JtPSJ0cmFuc2xhdGUoMTI2MSwxMTY0KSI+PHVzZSB4bGluazpocmVmPSIjbC0wIi8+PC9nPgo8ZyB0cmFuc2Zvcm09InRyYW5zbGF0ZSgxNTUyLDExNjQpIj48dXNlIHhsaW5rOmhyZWY9IiNuX3JiLTAiLz48L2c+CjxnIHRyYW5zZm9ybT0idHJhbnNsYXRlKDE2NDksMTE2NCkiPjx1c2UgeGxpbms6aHJlZj0iI3JlY3QtMCIvPjwvZz4KPGcgdHJhbnNmb3JtPSJ0cmFuc2xhdGUoMTc0NiwxMTY0KSI+PHVzZSB4bGluazpocmVmPSIjcmVjdC0wIi8+PC9nPgo8ZyB0cmFuc2Zvcm09InRyYW5zbGF0ZSgxODQzLDExNjQpIj48dXNlIHhsaW5rOmhyZWY9IiNyZWN0LTAiLz48L2c+CjxnIHRyYW5zZm9ybT0idHJhbnNsYXRlKDIyMzEsMTE2NCkiPjx1c2UgeGxpbms6aHJlZj0iI25fcmItMCIvPjwvZz4KPGcgdHJhbnNmb3JtPSJ0cmFuc2xhdGUoMjMyOCwxMTY0KSI+PHVzZSB4bGluazpocmVmPSIjcmVjdC0wIi8+PC9nPgo8ZyB0cmFuc2Zvcm09InRyYW5zbGF0ZSgyODEzLDExNjQpIj48dXNlIHhsaW5rOmhyZWY9IiNlbXB0eS0wIi8+PC9nPgo8ZyB0cmFuc2Zvcm09InRyYW5zbGF0ZSgzMTA0LDExNjQpIj48dXNlIHhsaW5rOmhyZWY9IiNyZWN0LTAiLz48L2c+CjxnIHRyYW5zZm9ybT0idHJhbnNsYXRlKDMyMDEsMTE2NCkiPjx1c2UgeGxpbms6aHJlZj0iI3JlY3QtMCIvPjwvZz4KPGcgdHJhbnNmb3JtPSJ0cmFuc2xhdGUoMzI5OCwxMTY0KSI+PHVzZSB4bGluazpocmVmPSIjcmVjdC0wIi8+PC9nPgo8ZyB0cmFuc2Zvcm09InRyYW5zbGF0ZSgzMzk1LDExNjQpIj48dXNlIHhsaW5rOmhyZWY9IiNsLTAiLz48L2c+CjxnIHRyYW5zZm9ybT0idHJhbnNsYXRlKDM3ODMsMTE2NCkiPjx1c2UgeGxpbms6aHJlZj0iI25fcmItMCIvPjwvZz4KPGcgdHJhbnNmb3JtPSJ0cmFuc2xhdGUoMzg4MCwxMTY0KSI+PHVzZSB4bGluazpocmVmPSIjcmVjdC0wIi8+PC9nPgo8ZyB0cmFuc2Zvcm09InRyYW5zbGF0ZSgwLDEyNjEpIj48dXNlIHhsaW5rOmhyZWY9IiN0LTAiLz48L2c+CjxnIHRyYW5zZm9ybT0idHJhbnNsYXRlKDc3NiwxMjYxKSI+PHVzZSB4bGluazpocmVmPSIjdC0wIi8+PC9nPgo8ZyB0cmFuc2Zvcm09InRyYW5zbGF0ZSgxMDY3LDEyNjEpIj48dXNlIHhsaW5rOmhyZWY9IiNyZWN0LTAiLz48L2c+CjxnIHRyYW5zZm9ybT0idHJhbnNsYXRlKDEzNTgsMTI2MSkiPjx1c2UgeGxpbms6aHJlZj0iI2VtcHR5LTAiLz48L2c+CjxnIHRyYW5zZm9ybT0idHJhbnNsYXRlKDE1NTIsMTI2MSkiPjx1c2UgeGxpbms6aHJlZj0iI3ItMCIvPjwvZz4KPGcgdHJhbnNmb3JtPSJ0cmFuc2xhdGUoMTY0OSwxMjYxKSI+PHVzZSB4bGluazpocmVmPSIjbHQtMCIvPjwvZz4KPGcgdHJhbnNmb3JtPSJ0cmFuc2xhdGUoMTg0MywxMjYxKSI+PHVzZSB4bGluazpocmVmPSIjcmVjdC0wIi8+PC9nPgo8ZyB0cmFuc2Zvcm09InRyYW5zbGF0ZSgyMDM3LDEyNjEpIj48dXNlIHhsaW5rOmhyZWY9IiNyLTAiLz48L2c+CjxnIHRyYW5zZm9ybT0idHJhbnNsYXRlKDIxMzQsMTI2MSkiPjx1c2UgeGxpbms6aHJlZj0iI3JlY3QtMCIvPjwvZz4KPGcgdHJhbnNmb3JtPSJ0cmFuc2xhdGUoMjIzMSwxMjYxKSI+PHVzZSB4bGluazpocmVmPSIjcmVjdC0wIi8+PC9nPgo8ZyB0cmFuc2Zvcm09InRyYW5zbGF0ZSgyMzI4LDEyNjEpIj48dXNlIHhsaW5rOmhyZWY9IiNyZWN0LTAiLz48L2c+CjxnIHRyYW5zZm9ybT0idHJhbnNsYXRlKDMxMDQsMTI2MSkiPjx1c2UgeGxpbms6aHJlZj0iI3JlY3QtMCIvPjwvZz4KPGcgdHJhbnNmb3JtPSJ0cmFuc2xhdGUoMzIwMSwxMjYxKSI+PHVzZSB4bGluazpocmVmPSIjcmVjdC0wIi8+PC9nPgo8ZyB0cmFuc2Zvcm09InRyYW5zbGF0ZSgzNjg2LDEyNjEpIj48dXNlIHhsaW5rOmhyZWY9IiNyYi0wIi8+PC9nPgo8ZyB0cmFuc2Zvcm09InRyYW5zbGF0ZSgzNzgzLDEyNjEpIj48dXNlIHhsaW5rOmhyZWY9IiNyZWN0LTAiLz48L2c+CjxnIHRyYW5zZm9ybT0idHJhbnNsYXRlKDM4ODAsMTI2MSkiPjx1c2UgeGxpbms6aHJlZj0iI3JlY3QtMCIvPjwvZz4KPGcgdHJhbnNmb3JtPSJ0cmFuc2xhdGUoMzg4LDEzNTgpIj48dXNlIHhsaW5rOmhyZWY9IiNiLTAiLz48L2c+CjxnIHRyYW5zZm9ybT0idHJhbnNsYXRlKDU4MiwxMzU4KSI+PHVzZSB4bGluazpocmVmPSIjZW1wdHktMCIvPjwvZz4KPGcgdHJhbnNmb3JtPSJ0cmFuc2xhdGUoMTA2NywxMzU4KSI+PHVzZSB4bGluazpocmVmPSIjcmVjdC0wIi8+PC9nPgo8ZyB0cmFuc2Zvcm09InRyYW5zbGF0ZSgxMTY0LDEzNTgpIj48dXNlIHhsaW5rOmhyZWY9IiNsLTAiLz48L2c+CjxnIHRyYW5zZm9ybT0idHJhbnNsYXRlKDE0NTUsMTM1OCkiPjx1c2UgeGxpbms6aHJlZj0iI2ItMCIvPjwvZz4KPGcgdHJhbnNmb3JtPSJ0cmFuc2xhdGUoMTc0NiwxMzU4KSI+PHVzZSB4bGluazpocmVmPSIjcmItMCIvPjwvZz4KPGcgdHJhbnNmb3JtPSJ0cmFuc2xhdGUoMTg0MywxMzU4KSI+PHVzZSB4bGluazpocmVmPSIjcmVjdC0wIi8+PC9nPgo8ZyB0cmFuc2Zvcm09InRyYW5zbGF0ZSgyMTM0LDEzNTgpIj48dXNlIHhsaW5rOmhyZWY9IiNyZWN0LTAiLz48L2c+CjxnIHRyYW5zZm9ybT0idHJhbnNsYXRlKDIzMjgsMTM1OCkiPjx1c2UgeGxpbms6aHJlZj0iI3J0LTAiLz48L2c+CjxnIHRyYW5zZm9ybT0idHJhbnNsYXRlKDI0MjUsMTM1OCkiPjx1c2UgeGxpbms6aHJlZj0iI2xiLTAiLz48L2c+CjxnIHRyYW5zZm9ybT0idHJhbnNsYXRlKDI2MTksMTM1OCkiPjx1c2UgeGxpbms6aHJlZj0iI2VtcHR5LTAiLz48L2c+CjxnIHRyYW5zZm9ybT0idHJhbnNsYXRlKDI4MTMsMTM1OCkiPjx1c2UgeGxpbms6aHJlZj0iI3ItMCIvPjwvZz4KPGcgdHJhbnNmb3JtPSJ0cmFuc2xhdGUoMjkxMCwxMzU4KSI+PHVzZSB4bGluazpocmVmPSIjbC0wIi8+PC9nPgo8ZyB0cmFuc2Zvcm09InRyYW5zbGF0ZSgzMDA3LDEzNTgpIj48dXNlIHhsaW5rOmhyZWY9IiNuX3JiLTAiLz48L2c+CjxnIHRyYW5zZm9ybT0idHJhbnNsYXRlKDMxMDQsMTM1OCkiPjx1c2UgeGxpbms6aHJlZj0iI3JlY3QtMCIvPjwvZz4KPGcgdHJhbnNmb3JtPSJ0cmFuc2xhdGUoMzIwMSwxMzU4KSI+PHVzZSB4bGluazpocmVmPSIjcmVjdC0wIi8+PC9nPgo8ZyB0cmFuc2Zvcm09InRyYW5zbGF0ZSgzMjk4LDEzNTgpIj48dXNlIHhsaW5rOmhyZWY9IiNsYi0wIi8+PC9nPgo8ZyB0cmFuc2Zvcm09InRyYW5zbGF0ZSgzNjg2LDEzNTgpIj48dXNlIHhsaW5rOmhyZWY9IiN0LTAiLz48L2c+CjxnIHRyYW5zZm9ybT0idHJhbnNsYXRlKDM4ODAsMTM1OCkiPjx1c2UgeGxpbms6aHJlZj0iI3JlY3QtMCIvPjwvZz4KPGcgdHJhbnNmb3JtPSJ0cmFuc2xhdGUoMzg4LDE0NTUpIj48dXNlIHhsaW5rOmhyZWY9IiN0LTAiLz48L2c+CjxnIHRyYW5zZm9ybT0idHJhbnNsYXRlKDU4MiwxNDU1KSI+PHVzZSB4bGluazpocmVmPSIjbl9yYi0wIi8+PC9nPgo8ZyB0cmFuc2Zvcm09InRyYW5zbGF0ZSg2NzksMTQ1NSkiPjx1c2UgeGxpbms6aHJlZj0iI2ItMCIvPjwvZz4KPGcgdHJhbnNmb3JtPSJ0cmFuc2xhdGUoOTcwLDE0NTUpIj48dXNlIHhsaW5rOmhyZWY9IiNuX3JiLTAiLz48L2c+CjxnIHRyYW5zZm9ybT0idHJhbnNsYXRlKDEwNjcsMTQ1NSkiPjx1c2UgeGxpbms6aHJlZj0iI3JlY3QtMCIvPjwvZz4KPGcgdHJhbnNmb3JtPSJ0cmFuc2xhdGUoMTQ1NSwxNDU1KSI+PHVzZSB4bGluazpocmVmPSIjcnQtMCIvPjwvZz4KPGcgdHJhbnNmb3JtPSJ0cmFuc2xhdGUoMTU1MiwxNDU1KSI+PHVzZSB4bGluazpocmVmPSIjbC0wIi8+PC9nPgo8ZyB0cmFuc2Zvcm09InRyYW5zbGF0ZSgxNzQ2LDE0NTUpIj48dXNlIHhsaW5rOmhyZWY9IiNydC0wIi8+PC9nPgo8ZyB0cmFuc2Zvcm09InRyYW5zbGF0ZSgxODQzLDE0NTUpIj48dXNlIHhsaW5rOmhyZWY9IiNyZWN0LTAiLz48L2c+CjxnIHRyYW5zZm9ybT0idHJhbnNsYXRlKDE5NDAsMTQ1NSkiPjx1c2UgeGxpbms6aHJlZj0iI2xiLTAiLz48L2c+CjxnIHRyYW5zZm9ybT0idHJhbnNsYXRlKDIxMzQsMTQ1NSkiPjx1c2UgeGxpbms6aHJlZj0iI3QtMCIvPjwvZz4KPGcgdHJhbnNmb3JtPSJ0cmFuc2xhdGUoMjQyNSwxNDU1KSI+PHVzZSB4bGluazpocmVmPSIjcmVjdC0wIi8+PC9nPgo8ZyB0cmFuc2Zvcm09InRyYW5zbGF0ZSgzMDA3LDE0NTUpIj48dXNlIHhsaW5rOmhyZWY9IiNyLTAiLz48L2c+CjxnIHRyYW5zZm9ybT0idHJhbnNsYXRlKDMxMDQsMTQ1NSkiPjx1c2UgeGxpbms6aHJlZj0iI3JlY3QtMCIvPjwvZz4KPGcgdHJhbnNmb3JtPSJ0cmFuc2xhdGUoMzIwMSwxNDU1KSI+PHVzZSB4bGluazpocmVmPSIjcmVjdC0wIi8+PC9nPgo8ZyB0cmFuc2Zvcm09InRyYW5zbGF0ZSgzMjk4LDE0NTUpIj48dXNlIHhsaW5rOmhyZWY9IiNyZWN0LTAiLz48L2c+CjxnIHRyYW5zZm9ybT0idHJhbnNsYXRlKDM1ODksMTQ1NSkiPjx1c2UgeGxpbms6aHJlZj0iI2ItMCIvPjwvZz4KPGcgdHJhbnNmb3JtPSJ0cmFuc2xhdGUoMzc4MywxNDU1KSI+PHVzZSB4bGluazpocmVmPSIjci0wIi8+PC9nPgo8ZyB0cmFuc2Zvcm09InRyYW5zbGF0ZSgzODgwLDE0NTUpIj48dXNlIHhsaW5rOmhyZWY9IiNsdC0wIi8+PC9nPgo8ZyB0cmFuc2Zvcm09InRyYW5zbGF0ZSgwLDE1NTIpIj48dXNlIHhsaW5rOmhyZWY9IiNyYi0wIi8+PC9nPgo8ZyB0cmFuc2Zvcm09InRyYW5zbGF0ZSg5NywxNTUyKSI+PHVzZSB4bGluazpocmVmPSIjbGItMCIvPjwvZz4KPGcgdHJhbnNmb3JtPSJ0cmFuc2xhdGUoNDg1LDE1NTIpIj48dXNlIHhsaW5rOmhyZWY9IiNyLTAiLz48L2c+CjxnIHRyYW5zZm9ybT0idHJhbnNsYXRlKDU4MiwxNTUyKSI+PHVzZSB4bGluazpocmVmPSIjcmVjdC0wIi8+PC9nPgo8ZyB0cmFuc2Zvcm09InRyYW5zbGF0ZSg2NzksMTU1MikiPjx1c2UgeGxpbms6aHJlZj0iI3JlY3QtMCIvPjwvZz4KPGcgdHJhbnNmb3JtPSJ0cmFuc2xhdGUoNzc2LDE1NTIpIj48dXNlIHhsaW5rOmhyZWY9IiNyZWN0LTAiLz48L2c+CjxnIHRyYW5zZm9ybT0idHJhbnNsYXRlKDg3MywxNTUyKSI+PHVzZSB4bGluazpocmVmPSIjcmVjdC0wIi8+PC9nPgo8ZyB0cmFuc2Zvcm09InRyYW5zbGF0ZSg5NzAsMTU1MikiPjx1c2UgeGxpbms6aHJlZj0iI3JlY3QtMCIvPjwvZz4KPGcgdHJhbnNmb3JtPSJ0cmFuc2xhdGUoMTA2NywxNTUyKSI+PHVzZSB4bGluazpocmVmPSIjcmVjdC0wIi8+PC9nPgo8ZyB0cmFuc2Zvcm09InRyYW5zbGF0ZSgxMjYxLDE1NTIpIj48dXNlIHhsaW5rOmhyZWY9IiNlbXB0eS0wIi8+PC9nPgo8ZyB0cmFuc2Zvcm09InRyYW5zbGF0ZSgxNjQ5LDE1NTIpIj48dXNlIHhsaW5rOmhyZWY9IiNlbXB0eS0wIi8+PC9nPgo8ZyB0cmFuc2Zvcm09InRyYW5zbGF0ZSgxODQzLDE1NTIpIj48dXNlIHhsaW5rOmhyZWY9IiNyZWN0LTAiLz48L2c+CjxnIHRyYW5zZm9ybT0idHJhbnNsYXRlKDE5NDAsMTU1MikiPjx1c2UgeGxpbms6aHJlZj0iI2x0LTAiLz48L2c+CjxnIHRyYW5zZm9ybT0idHJhbnNsYXRlKDIzMjgsMTU1MikiPjx1c2UgeGxpbms6aHJlZj0iI3JiLTAiLz48L2c+CjxnIHRyYW5zZm9ybT0idHJhbnNsYXRlKDI0MjUsMTU1MikiPjx1c2UgeGxpbms6aHJlZj0iI3JlY3QtMCIvPjwvZz4KPGcgdHJhbnNmb3JtPSJ0cmFuc2xhdGUoMjUyMiwxNTUyKSI+PHVzZSB4bGluazpocmVmPSIjbl9yYi0wIi8+PC9nPgo8ZyB0cmFuc2Zvcm09InRyYW5zbGF0ZSgyNjE5LDE1NTIpIj48dXNlIHhsaW5rOmhyZWY9IiNiLTAiLz48L2c+CjxnIHRyYW5zZm9ybT0idHJhbnNsYXRlKDI4MTMsMTU1MikiPjx1c2UgeGxpbms6aHJlZj0iI2ItMCIvPjwvZz4KPGcgdHJhbnNmb3JtPSJ0cmFuc2xhdGUoMzEwNCwxNTUyKSI+PHVzZSB4bGluazpocmVmPSIjcmVjdC0wIi8+PC9nPgo8ZyB0cmFuc2Zvcm09InRyYW5zbGF0ZSgzMjAxLDE1NTIpIj48dXNlIHhsaW5rOmhyZWY9IiNyZWN0LTAiLz48L2c+CjxnIHRyYW5zZm9ybT0idHJhbnNsYXRlKDMyOTgsMTU1MikiPjx1c2UgeGxpbms6aHJlZj0iI3JlY3QtMCIvPjwvZz4KPGcgdHJhbnNmb3JtPSJ0cmFuc2xhdGUoMzU4OSwxNTUyKSI+PHVzZSB4bGluazpocmVmPSIjdC0wIi8+PC9nPgo8ZyB0cmFuc2Zvcm09InRyYW5zbGF0ZSgwLDE2NDkpIj48dXNlIHhsaW5rOmhyZWY9IiNydC0wIi8+PC9nPgo8ZyB0cmFuc2Zvcm09InRyYW5zbGF0ZSg5NywxNjQ5KSI+PHVzZSB4bGluazpocmVmPSIjcmVjdC0wIi8+PC9nPgo8ZyB0cmFuc2Zvcm09InRyYW5zbGF0ZSgxOTQsMTY0OSkiPjx1c2UgeGxpbms6aHJlZj0iI3JlY3QtMCIvPjwvZz4KPGcgdHJhbnNmb3JtPSJ0cmFuc2xhdGUoMjkxLDE2NDkpIj48dXNlIHhsaW5rOmhyZWY9IiNsYi0wIi8+PC9nPgo8ZyB0cmFuc2Zvcm09InRyYW5zbGF0ZSg2NzksMTY0OSkiPjx1c2UgeGxpbms6aHJlZj0iI3JlY3QtMCIvPjwvZz4KPGcgdHJhbnNmb3JtPSJ0cmFuc2xhdGUoNzc2LDE2NDkpIj48dXNlIHhsaW5rOmhyZWY9IiNyZWN0LTAiLz48L2c+CjxnIHRyYW5zZm9ybT0idHJhbnNsYXRlKDg3MywxNjQ5KSI+PHVzZSB4bGluazpocmVmPSIjcmVjdC0wIi8+PC9nPgo8ZyB0cmFuc2Zvcm09InRyYW5zbGF0ZSg5NzAsMTY0OSkiPjx1c2UgeGxpbms6aHJlZj0iI3JlY3QtMCIvPjwvZz4KPGcgdHJhbnNmb3JtPSJ0cmFuc2xhdGUoMTA2NywxNjQ5KSI+PHVzZSB4bGluazpocmVmPSIjbHQtMCIvPjwvZz4KPGcgdHJhbnNmb3JtPSJ0cmFuc2xhdGUoMTQ1NSwxNjQ5KSI+PHVzZSB4bGluazpocmVmPSIjcmItMCIvPjwvZz4KPGcgdHJhbnNmb3JtPSJ0cmFuc2xhdGUoMTU1MiwxNjQ5KSI+PHVzZSB4bGluazpocmVmPSIjbC0wIi8+PC9nPgo8ZyB0cmFuc2Zvcm09InRyYW5zbGF0ZSgxNzQ2LDE2NDkpIj48dXNlIHhsaW5rOmhyZWY9IiNyYi0wIi8+PC9nPgo8ZyB0cmFuc2Zvcm09InRyYW5zbGF0ZSgxODQzLDE2NDkpIj48dXNlIHhsaW5rOmhyZWY9IiNsdC0wIi8+PC9nPgo8ZyB0cmFuc2Zvcm09InRyYW5zbGF0ZSgyMzI4LDE2NDkpIj48dXNlIHhsaW5rOmhyZWY9IiNydC0wIi8+PC9nPgo8ZyB0cmFuc2Zvcm09InRyYW5zbGF0ZSgyNDI1LDE2NDkpIj48dXNlIHhsaW5rOmhyZWY9IiNyZWN0LTAiLz48L2c+CjxnIHRyYW5zZm9ybT0idHJhbnNsYXRlKDI1MjIsMTY0OSkiPjx1c2UgeGxpbms6aHJlZj0iI3JlY3QtMCIvPjwvZz4KPGcgdHJhbnNmb3JtPSJ0cmFuc2xhdGUoMjYxOSwxNjQ5KSI+PHVzZSB4bGluazpocmVmPSIjcmVjdC0wIi8+PC9nPgo8ZyB0cmFuc2Zvcm09InRyYW5zbGF0ZSgyODEzLDE2NDkpIj48dXNlIHhsaW5rOmhyZWY9IiN0LTAiLz48L2c+CjxnIHRyYW5zZm9ybT0idHJhbnNsYXRlKDMwMDcsMTY0OSkiPjx1c2UgeGxpbms6aHJlZj0iI3JiLTAiLz48L2c+CjxnIHRyYW5zZm9ybT0idHJhbnNsYXRlKDMxMDQsMTY0OSkiPjx1c2UgeGxpbms6aHJlZj0iI3JlY3QtMCIvPjwvZz4KPGcgdHJhbnNmb3JtPSJ0cmFuc2xhdGUoMzIwMSwxNjQ5KSI+PHVzZSB4bGluazpocmVmPSIjcmVjdC0wIi8+PC9nPgo8ZyB0cmFuc2Zvcm09InRyYW5zbGF0ZSgzMjk4LDE2NDkpIj48dXNlIHhsaW5rOmhyZWY9IiNyZWN0LTAiLz48L2c+CjxnIHRyYW5zZm9ybT0idHJhbnNsYXRlKDMzOTUsMTY0OSkiPjx1c2UgeGxpbms6aHJlZj0iI2xiLTAiLz48L2c+CjxnIHRyYW5zZm9ybT0idHJhbnNsYXRlKDM2ODYsMTY0OSkiPjx1c2UgeGxpbms6aHJlZj0iI2ItMCIvPjwvZz4KPGcgdHJhbnNmb3JtPSJ0cmFuc2xhdGUoMzg4MCwxNjQ5KSI+PHVzZSB4bGluazpocmVmPSIjYi0wIi8+PC9nPgo8ZyB0cmFuc2Zvcm09InRyYW5zbGF0ZSgxOTQsMTc0NikiPjx1c2UgeGxpbms6aHJlZj0iI3J0LTAiLz48L2c+CjxnIHRyYW5zZm9ybT0idHJhbnNsYXRlKDI5MSwxNzQ2KSI+PHVzZSB4bGluazpocmVmPSIjbHQtMCIvPjwvZz4KPGcgdHJhbnNmb3JtPSJ0cmFuc2xhdGUoNTgyLDE3NDYpIj48dXNlIHhsaW5rOmhyZWY9IiNyLTAiLz48L2c+CjxnIHRyYW5zZm9ybT0idHJhbnNsYXRlKDY3OSwxNzQ2KSI+PHVzZSB4bGluazpocmVmPSIjcmVjdC0wIi8+PC9nPgo8ZyB0cmFuc2Zvcm09InRyYW5zbGF0ZSg3NzYsMTc0NikiPjx1c2UgeGxpbms6aHJlZj0iI2x0LTAiLz48L2c+CjxnIHRyYW5zZm9ybT0idHJhbnNsYXRlKDk3MCwxNzQ2KSI+PHVzZSB4bGluazpocmVmPSIjdC0wIi8+PC9nPgo8ZyB0cmFuc2Zvcm09InRyYW5zbGF0ZSgxMTY0LDE3NDYpIj48dXNlIHhsaW5rOmhyZWY9IiNlbXB0eS0wIi8+PC9nPgo8ZyB0cmFuc2Zvcm09InRyYW5zbGF0ZSgxNDU1LDE3NDYpIj48dXNlIHhsaW5rOmhyZWY9IiNyZWN0LTAiLz48L2c+CjxnIHRyYW5zZm9ybT0idHJhbnNsYXRlKDE2NDksMTc0NikiPjx1c2UgeGxpbms6aHJlZj0iI25fcmItMCIvPjwvZz4KPGcgdHJhbnNmb3JtPSJ0cmFuc2xhdGUoMTc0NiwxNzQ2KSI+PHVzZSB4bGluazpocmVmPSIjcmVjdC0wIi8+PC9nPgo8ZyB0cmFuc2Zvcm09InRyYW5zbGF0ZSgyMjMxLDE3NDYpIj48dXNlIHhsaW5rOmhyZWY9IiNlbXB0eS0wIi8+PC9nPgo8ZyB0cmFuc2Zvcm09InRyYW5zbGF0ZSgyNDI1LDE3NDYpIj48dXNlIHhsaW5rOmhyZWY9IiNydC0wIi8+PC9nPgo8ZyB0cmFuc2Zvcm09InRyYW5zbGF0ZSgyNTIyLDE3NDYpIj48dXNlIHhsaW5rOmhyZWY9IiNyZWN0LTAiLz48L2c+CjxnIHRyYW5zZm9ybT0idHJhbnNsYXRlKDI2MTksMTc0NikiPjx1c2UgeGxpbms6aHJlZj0iI2x0LTAiLz48L2c+CjxnIHRyYW5zZm9ybT0idHJhbnNsYXRlKDMwMDcsMTc0NikiPjx1c2UgeGxpbms6aHJlZj0iI3JlY3QtMCIvPjwvZz4KPGcgdHJhbnNmb3JtPSJ0cmFuc2xhdGUoMzEwNCwxNzQ2KSI+PHVzZSB4bGluazpocmVmPSIjbHQtMCIvPjwvZz4KPGcgdHJhbnNmb3JtPSJ0cmFuc2xhdGUoMzM5NSwxNzQ2KSI+PHVzZSB4bGluazpocmVmPSIjcnQtMCIvPjwvZz4KPGcgdHJhbnNmb3JtPSJ0cmFuc2xhdGUoMzQ5MiwxNzQ2KSI+PHVzZSB4bGluazpocmVmPSIjbC0wIi8+PC9nPgo8ZyB0cmFuc2Zvcm09InRyYW5zbGF0ZSgzNjg2LDE3NDYpIj48dXNlIHhsaW5rOmhyZWY9IiN0LTAiLz48L2c+CjxnIHRyYW5zZm9ybT0idHJhbnNsYXRlKDM4ODAsMTc0NikiPjx1c2UgeGxpbms6aHJlZj0iI3JlY3QtMCIvPjwvZz4KPGcgdHJhbnNmb3JtPSJ0cmFuc2xhdGUoMzg4LDE4NDMpIj48dXNlIHhsaW5rOmhyZWY9IiNyLTAiLz48L2c+CjxnIHRyYW5zZm9ybT0idHJhbnNsYXRlKDQ4NSwxODQzKSI+PHVzZSB4bGluazpocmVmPSIjbC0wIi8+PC9nPgo8ZyB0cmFuc2Zvcm09InRyYW5zbGF0ZSgxMjYxLDE4NDMpIj48dXNlIHhsaW5rOmhyZWY9IiNiLTAiLz48L2c+CjxnIHRyYW5zZm9ybT0idHJhbnNsYXRlKDE0NTUsMTg0MykiPjx1c2UgeGxpbms6aHJlZj0iI3J0LTAiLz48L2c+CjxnIHRyYW5zZm9ybT0idHJhbnNsYXRlKDE1NTIsMTg0MykiPjx1c2UgeGxpbms6aHJlZj0iI3JlY3QtMCIvPjwvZz4KPGcgdHJhbnNmb3JtPSJ0cmFuc2xhdGUoMTY0OSwxODQzKSI+PHVzZSB4bGluazpocmVmPSIjcmVjdC0wIi8+PC9nPgo8ZyB0cmFuc2Zvcm09InRyYW5zbGF0ZSgxNzQ2LDE4NDMpIj48dXNlIHhsaW5rOmhyZWY9IiNyZWN0LTAiLz48L2c+CjxnIHRyYW5zZm9ybT0idHJhbnNsYXRlKDE5NDAsMTg0MykiPjx1c2UgeGxpbms6aHJlZj0iI25fcmItMCIvPjwvZz4KPGcgdHJhbnNmb3JtPSJ0cmFuc2xhdGUoMjAzNywxODQzKSI+PHVzZSB4bGluazpocmVmPSIjYi0wIi8+PC9nPgo8ZyB0cmFuc2Zvcm09InRyYW5zbGF0ZSgyMzI4LDE4NDMpIj48dXNlIHhsaW5rOmhyZWY9IiNlbXB0eS0wIi8+PC9nPgo8ZyB0cmFuc2Zvcm09InRyYW5zbGF0ZSgyNTIyLDE4NDMpIj48dXNlIHhsaW5rOmhyZWY9IiN0LTAiLz48L2c+CjxnIHRyYW5zZm9ybT0idHJhbnNsYXRlKDI4MTMsMTg0MykiPjx1c2UgeGxpbms6aHJlZj0iI2ItMCIvPjwvZz4KPGcgdHJhbnNmb3JtPSJ0cmFuc2xhdGUoMzAwNywxODQzKSI+PHVzZSB4bGluazpocmVmPSIjcmVjdC0wIi8+PC9nPgo8ZyB0cmFuc2Zvcm09InRyYW5zbGF0ZSgzMjk4LDE4NDMpIj48dXNlIHhsaW5rOmhyZWY9IiNiLTAiLz48L2c+CjxnIHRyYW5zZm9ybT0idHJhbnNsYXRlKDM1ODksMTg0MykiPjx1c2UgeGxpbms6aHJlZj0iI2VtcHR5LTAiLz48L2c+CjxnIHRyYW5zZm9ybT0idHJhbnNsYXRlKDM4ODAsMTg0MykiPjx1c2UgeGxpbms6aHJlZj0iI3JlY3QtMCIvPjwvZz4KPGcgdHJhbnNmb3JtPSJ0cmFuc2xhdGUoMCwxOTQwKSI+PHVzZSB4bGluazpocmVmPSIjYi0wIi8+PC9nPgo8ZyB0cmFuc2Zvcm09InRyYW5zbGF0ZSg1ODIsMTk0MCkiPjx1c2UgeGxpbms6aHJlZj0iI3ItMCIvPjwvZz4KPGcgdHJhbnNmb3JtPSJ0cmFuc2xhdGUoNjc5LDE5NDApIj48dXNlIHhsaW5rOmhyZWY9IiNsLTAiLz48L2c+CjxnIHRyYW5zZm9ybT0idHJhbnNsYXRlKDg3MywxOTQwKSI+PHVzZSB4bGluazpocmVmPSIjci0wIi8+PC9nPgo8ZyB0cmFuc2Zvcm09InRyYW5zbGF0ZSg5NzAsMTk0MCkiPjx1c2UgeGxpbms6aHJlZj0iI3JlY3QtMCIvPjwvZz4KPGcgdHJhbnNmb3JtPSJ0cmFuc2xhdGUoMTA2NywxOTQwKSI+PHVzZSB4bGluazpocmVmPSIjbGItMCIvPjwvZz4KPGcgdHJhbnNmb3JtPSJ0cmFuc2xhdGUoMTE2NCwxOTQwKSI+PHVzZSB4bGluazpocmVmPSIjbl9yYi0wIi8+PC9nPgo8ZyB0cmFuc2Zvcm09InRyYW5zbGF0ZSgxMjYxLDE5NDApIj48dXNlIHhsaW5rOmhyZWY9IiNyZWN0LTAiLz48L2c+CjxnIHRyYW5zZm9ybT0idHJhbnNsYXRlKDE3NDYsMTk0MCkiPjx1c2UgeGxpbms6aHJlZj0iI3QtMCIvPjwvZz4KPGcgdHJhbnNmb3JtPSJ0cmFuc2xhdGUoMTk0MCwxOTQwKSI+PHVzZSB4bGluazpocmVmPSIjci0wIi8+PC9nPgo8ZyB0cmFuc2Zvcm09InRyYW5zbGF0ZSgyMDM3LDE5NDApIj48dXNlIHhsaW5rOmhyZWY9IiNyZWN0LTAiLz48L2c+CjxnIHRyYW5zZm9ybT0idHJhbnNsYXRlKDIyMzEsMTk0MCkiPjx1c2UgeGxpbms6aHJlZj0iI2VtcHR5LTAiLz48L2c+CjxnIHRyYW5zZm9ybT0idHJhbnNsYXRlKDIzMjgsMTk0MCkiPjx1c2UgeGxpbms6aHJlZj0iI25fcmItMCIvPjwvZz4KPGcgdHJhbnNmb3JtPSJ0cmFuc2xhdGUoMjQyNSwxOTQwKSI+PHVzZSB4bGluazpocmVmPSIjYi0wIi8+PC9nPgo8ZyB0cmFuc2Zvcm09InRyYW5zbGF0ZSgyNjE5LDE5NDApIj48dXNlIHhsaW5rOmhyZWY9IiNiLTAiLz48L2c+CjxnIHRyYW5zZm9ybT0idHJhbnNsYXRlKDI4MTMsMTk0MCkiPjx1c2UgeGxpbms6aHJlZj0iI3QtMCIvPjwvZz4KPGcgdHJhbnNmb3JtPSJ0cmFuc2xhdGUoMzAwNywxOTQwKSI+PHVzZSB4bGluazpocmVmPSIjcmVjdC0wIi8+PC9nPgo8ZyB0cmFuc2Zvcm09InRyYW5zbGF0ZSgzMTA0LDE5NDApIj48dXNlIHhsaW5rOmhyZWY9IiNsYi0wIi8+PC9nPgo8ZyB0cmFuc2Zvcm09InRyYW5zbGF0ZSgzMjk4LDE5NDApIj48dXNlIHhsaW5rOmhyZWY9IiNyZWN0LTAiLz48L2c+CjxnIHRyYW5zZm9ybT0idHJhbnNsYXRlKDMzOTUsMTk0MCkiPjx1c2UgeGxpbms6aHJlZj0iI3JlY3QtMCIvPjwvZz4KPGcgdHJhbnNmb3JtPSJ0cmFuc2xhdGUoMzQ5MiwxOTQwKSI+PHVzZSB4bGluazpocmVmPSIjbGItMCIvPjwvZz4KPGcgdHJhbnNmb3JtPSJ0cmFuc2xhdGUoMzg4MCwxOTQwKSI+PHVzZSB4bGluazpocmVmPSIjcmVjdC0wIi8+PC9nPgo8ZyB0cmFuc2Zvcm09InRyYW5zbGF0ZSgwLDIwMzcpIj48dXNlIHhsaW5rOmhyZWY9IiN0LTAiLz48L2c+CjxnIHRyYW5zZm9ybT0idHJhbnNsYXRlKDI5MSwyMDM3KSI+PHVzZSB4bGluazpocmVmPSIjbl9yYi0wIi8+PC9nPgo8ZyB0cmFuc2Zvcm09InRyYW5zbGF0ZSgzODgsMjAzNykiPjx1c2UgeGxpbms6aHJlZj0iI3JiLTAiLz48L2c+CjxnIHRyYW5zZm9ybT0idHJhbnNsYXRlKDQ4NSwyMDM3KSI+PHVzZSB4bGluazpocmVmPSIjbGItMCIvPjwvZz4KPGcgdHJhbnNmb3JtPSJ0cmFuc2xhdGUoNzc2LDIwMzcpIj48dXNlIHhsaW5rOmhyZWY9IiNlbXB0eS0wIi8+PC9nPgo8ZyB0cmFuc2Zvcm09InRyYW5zbGF0ZSg5NzAsMjAzNykiPjx1c2UgeGxpbms6aHJlZj0iI3JlY3QtMCIvPjwvZz4KPGcgdHJhbnNmb3JtPSJ0cmFuc2xhdGUoMTA2NywyMDM3KSI+PHVzZSB4bGluazpocmVmPSIjcmVjdC0wIi8+PC9nPgo8ZyB0cmFuc2Zvcm09InRyYW5zbGF0ZSgxMTY0LDIwMzcpIj48dXNlIHhsaW5rOmhyZWY9IiNyZWN0LTAiLz48L2c+CjxnIHRyYW5zZm9ybT0idHJhbnNsYXRlKDEyNjEsMjAzNykiPjx1c2UgeGxpbms6aHJlZj0iI3JlY3QtMCIvPjwvZz4KPGcgdHJhbnNmb3JtPSJ0cmFuc2xhdGUoMTU1MiwyMDM3KSI+PHVzZSB4bGluazpocmVmPSIjcmItMCIvPjwvZz4KPGcgdHJhbnNmb3JtPSJ0cmFuc2xhdGUoMTY0OSwyMDM3KSI+PHVzZSB4bGluazpocmVmPSIjbC0wIi8+PC9nPgo8ZyB0cmFuc2Zvcm09InRyYW5zbGF0ZSgxODQzLDIwMzcpIj48dXNlIHhsaW5rOmhyZWY9IiNlbXB0eS0wIi8+PC9nPgo8ZyB0cmFuc2Zvcm09InRyYW5zbGF0ZSgyMDM3LDIwMzcpIj48dXNlIHhsaW5rOmhyZWY9IiN0LTAiLz48L2c+CjxnIHRyYW5zZm9ybT0idHJhbnNsYXRlKDIzMjgsMjAzNykiPjx1c2UgeGxpbms6aHJlZj0iI3ItMCIvPjwvZz4KPGcgdHJhbnNmb3JtPSJ0cmFuc2xhdGUoMjQyNSwyMDM3KSI+PHVzZSB4bGluazpocmVmPSIjbHQtMCIvPjwvZz4KPGcgdHJhbnNmb3JtPSJ0cmFuc2xhdGUoMjYxOSwyMDM3KSI+PHVzZSB4bGluazpocmVmPSIjcmVjdC0wIi8+PC9nPgo8ZyB0cmFuc2Zvcm09InRyYW5zbGF0ZSgyOTEwLDIwMzcpIj48dXNlIHhsaW5rOmhyZWY9IiNuX3JiLTAiLz48L2c+CjxnIHRyYW5zZm9ybT0idHJhbnNsYXRlKDMwMDcsMjAzNykiPjx1c2UgeGxpbms6aHJlZj0iI3JlY3QtMCIvPjwvZz4KPGcgdHJhbnNmb3JtPSJ0cmFuc2xhdGUoMzEwNCwyMDM3KSI+PHVzZSB4bGluazpocmVmPSIjbHQtMCIvPjwvZz4KPGcgdHJhbnNmb3JtPSJ0cmFuc2xhdGUoMzI5OCwyMDM3KSI+PHVzZSB4bGluazpocmVmPSIjcmVjdC0wIi8+PC9nPgo8ZyB0cmFuc2Zvcm09InRyYW5zbGF0ZSgzMzk1LDIwMzcpIj48dXNlIHhsaW5rOmhyZWY9IiNyZWN0LTAiLz48L2c+CjxnIHRyYW5zZm9ybT0idHJhbnNsYXRlKDM0OTIsMjAzNykiPjx1c2UgeGxpbms6aHJlZj0iI2x0LTAiLz48L2c+CjxnIHRyYW5zZm9ybT0idHJhbnNsYXRlKDM2ODYsMjAzNykiPjx1c2UgeGxpbms6aHJlZj0iI2ItMCIvPjwvZz4KPGcgdHJhbnNmb3JtPSJ0cmFuc2xhdGUoMzg4MCwyMDM3KSI+PHVzZSB4bGluazpocmVmPSIjcmVjdC0wIi8+PC9nPgo8ZyB0cmFuc2Zvcm09InRyYW5zbGF0ZSgyOTEsMjEzNCkiPjx1c2UgeGxpbms6aHJlZj0iI3ItMCIvPjwvZz4KPGcgdHJhbnNmb3JtPSJ0cmFuc2xhdGUoMzg4LDIxMzQpIj48dXNlIHhsaW5rOmhyZWY9IiNyZWN0LTAiLz48L2c+CjxnIHRyYW5zZm9ybT0idHJhbnNsYXRlKDQ4NSwyMTM0KSI+PHVzZSB4bGluazpocmVmPSIjcmVjdC0wIi8+PC9nPgo8ZyB0cmFuc2Zvcm09InRyYW5zbGF0ZSg1ODIsMjEzNCkiPjx1c2UgeGxpbms6aHJlZj0iI3JlY3QtMCIvPjwvZz4KPGcgdHJhbnNmb3JtPSJ0cmFuc2xhdGUoNjc5LDIxMzQpIj48dXNlIHhsaW5rOmhyZWY9IiNsYi0wIi8+PC9nPgo8ZyB0cmFuc2Zvcm09InRyYW5zbGF0ZSg4NzMsMjEzNCkiPjx1c2UgeGxpbms6aHJlZj0iI3ItMCIvPjwvZz4KPGcgdHJhbnNmb3JtPSJ0cmFuc2xhdGUoOTcwLDIxMzQpIj48dXNlIHhsaW5rOmhyZWY9IiNyZWN0LTAiLz48L2c+CjxnIHRyYW5zZm9ybT0idHJhbnNsYXRlKDEwNjcsMjEzNCkiPjx1c2UgeGxpbms6aHJlZj0iI3JlY3QtMCIvPjwvZz4KPGcgdHJhbnNmb3JtPSJ0cmFuc2xhdGUoMTI2MSwyMTM0KSI+PHVzZSB4bGluazpocmVmPSIjdC0wIi8+PC9nPgo8ZyB0cmFuc2Zvcm09InRyYW5zbGF0ZSgxNTUyLDIxMzQpIj48dXNlIHhsaW5rOmhyZWY9IiN0LTAiLz48L2c+CjxnIHRyYW5zZm9ybT0idHJhbnNsYXRlKDE3NDYsMjEzNCkiPjx1c2UgeGxpbms6aHJlZj0iI2ItMCIvPjwvZz4KPGcgdHJhbnNmb3JtPSJ0cmFuc2xhdGUoMjEzNCwyMTM0KSI+PHVzZSB4bGluazpocmVmPSIjZW1wdHktMCIvPjwvZz4KPGcgdHJhbnNmb3JtPSJ0cmFuc2xhdGUoMjYxOSwyMTM0KSI+PHVzZSB4bGluazpocmVmPSIjcnQtMCIvPjwvZz4KPGcgdHJhbnNmb3JtPSJ0cmFuc2xhdGUoMjcxNiwyMTM0KSI+PHVzZSB4bGluazpocmVmPSIjbGItMCIvPjwvZz4KPGcgdHJhbnNmb3JtPSJ0cmFuc2xhdGUoMjkxMCwyMTM0KSI+PHVzZSB4bGluazpocmVmPSIjci0wIi8+PC9nPgo8ZyB0cmFuc2Zvcm09InRyYW5zbGF0ZSgzMDA3LDIxMzQpIj48dXNlIHhsaW5rOmhyZWY9IiNyZWN0LTAiLz48L2c+CjxnIHRyYW5zZm9ybT0idHJhbnNsYXRlKDMyOTgsMjEzNCkiPjx1c2UgeGxpbms6aHJlZj0iI3J0LTAiLz48L2c+CjxnIHRyYW5zZm9ybT0idHJhbnNsYXRlKDMzOTUsMjEzNCkiPjx1c2UgeGxpbms6aHJlZj0iI3JlY3QtMCIvPjwvZz4KPGcgdHJhbnNmb3JtPSJ0cmFuc2xhdGUoMzY4NiwyMTM0KSI+PHVzZSB4bGluazpocmVmPSIjdC0wIi8+PC9nPgo8ZyB0cmFuc2Zvcm09InRyYW5zbGF0ZSgzNzgzLDIxMzQpIj48dXNlIHhsaW5rOmhyZWY9IiNuX3JiLTAiLz48L2c+CjxnIHRyYW5zZm9ybT0idHJhbnNsYXRlKDM4ODAsMjEzNCkiPjx1c2UgeGxpbms6aHJlZj0iI3JlY3QtMCIvPjwvZz4KPGcgdHJhbnNmb3JtPSJ0cmFuc2xhdGUoNDg1LDIyMzEpIj48dXNlIHhsaW5rOmhyZWY9IiN0LTAiLz48L2c+CjxnIHRyYW5zZm9ybT0idHJhbnNsYXRlKDY3OSwyMjMxKSI+PHVzZSB4bGluazpocmVmPSIjcmVjdC0wIi8+PC9nPgo8ZyB0cmFuc2Zvcm09InRyYW5zbGF0ZSg3NzYsMjIzMSkiPjx1c2UgeGxpbms6aHJlZj0iI2wtMCIvPjwvZz4KPGcgdHJhbnNmb3JtPSJ0cmFuc2xhdGUoMTA2NywyMjMxKSI+PHVzZSB4bGluazpocmVmPSIjdC0wIi8+PC9nPgo8ZyB0cmFuc2Zvcm09InRyYW5zbGF0ZSgxNDU1LDIyMzEpIj48dXNlIHhsaW5rOmhyZWY9IiNiLTAiLz48L2c+CjxnIHRyYW5zZm9ybT0idHJhbnNsYXRlKDE3NDYsMjIzMSkiPjx1c2UgeGxpbms6aHJlZj0iI3QtMCIvPjwvZz4KPGcgdHJhbnNmb3JtPSJ0cmFuc2xhdGUoMjIzMSwyMjMxKSI+PHVzZSB4bGluazpocmVmPSIjci0wIi8+PC9nPgo8ZyB0cmFuc2Zvcm09InRyYW5zbGF0ZSgyMzI4LDIyMzEpIj48dXNlIHhsaW5rOmhyZWY9IiNsYi0wIi8+PC9nPgo8ZyB0cmFuc2Zvcm09InRyYW5zbGF0ZSgyNzE2LDIyMzEpIj48dXNlIHhsaW5rOmhyZWY9IiNyZWN0LTAiLz48L2c+CjxnIHRyYW5zZm9ybT0idHJhbnNsYXRlKDMwMDcsMjIzMSkiPjx1c2UgeGxpbms6aHJlZj0iI3J0LTAiLz48L2c+CjxnIHRyYW5zZm9ybT0idHJhbnNsYXRlKDMxMDQsMjIzMSkiPjx1c2UgeGxpbms6aHJlZj0iI2xiLTAiLz48L2c+CjxnIHRyYW5zZm9ybT0idHJhbnNsYXRlKDMzOTUsMjIzMSkiPjx1c2UgeGxpbms6aHJlZj0iI3JlY3QtMCIvPjwvZz4KPGcgdHJhbnNmb3JtPSJ0cmFuc2xhdGUoMzQ5MiwyMjMxKSI+PHVzZSB4bGluazpocmVmPSIjcmVjdC0wIi8+PC9nPgo8ZyB0cmFuc2Zvcm09InRyYW5zbGF0ZSgzNTg5LDIyMzEpIj48dXNlIHhsaW5rOmhyZWY9IiNsLTAiLz48L2c+CjxnIHRyYW5zZm9ybT0idHJhbnNsYXRlKDM3ODMsMjIzMSkiPjx1c2UgeGxpbms6aHJlZj0iI3ItMCIvPjwvZz4KPGcgdHJhbnNmb3JtPSJ0cmFuc2xhdGUoMzg4MCwyMjMxKSI+PHVzZSB4bGluazpocmVmPSIjbHQtMCIvPjwvZz4KPGcgdHJhbnNmb3JtPSJ0cmFuc2xhdGUoMCwyMzI4KSI+PHVzZSB4bGluazpocmVmPSIjZW1wdHktMCIvPjwvZz4KPGcgdHJhbnNmb3JtPSJ0cmFuc2xhdGUoMTk0LDIzMjgpIj48dXNlIHhsaW5rOmhyZWY9IiNyLTAiLz48L2c+CjxnIHRyYW5zZm9ybT0idHJhbnNsYXRlKDI5MSwyMzI4KSI+PHVzZSB4bGluazpocmVmPSIjbC0wIi8+PC9nPgo8ZyB0cmFuc2Zvcm09InRyYW5zbGF0ZSg1ODIsMjMyOCkiPjx1c2UgeGxpbms6aHJlZj0iI3ItMCIvPjwvZz4KPGcgdHJhbnNmb3JtPSJ0cmFuc2xhdGUoNjc5LDIzMjgpIj48dXNlIHhsaW5rOmhyZWY9IiNyZWN0LTAiLz48L2c+CjxnIHRyYW5zZm9ybT0idHJhbnNsYXRlKDg3MywyMzI4KSI+PHVzZSB4bGluazpocmVmPSIjZW1wdHktMCIvPjwvZz4KPGcgdHJhbnNmb3JtPSJ0cmFuc2xhdGUoMTQ1NSwyMzI4KSI+PHVzZSB4bGluazpocmVmPSIjcnQtMCIvPjwvZz4KPGcgdHJhbnNmb3JtPSJ0cmFuc2xhdGUoMTU1MiwyMzI4KSI+PHVzZSB4bGluazpocmVmPSIjcmVjdC0wIi8+PC9nPgo8ZyB0cmFuc2Zvcm09InRyYW5zbGF0ZSgxNjQ5LDIzMjgpIj48dXNlIHhsaW5rOmhyZWY9IiNsYi0wIi8+PC9nPgo8ZyB0cmFuc2Zvcm09InRyYW5zbGF0ZSgxOTQwLDIzMjgpIj48dXNlIHhsaW5rOmhyZWY9IiNiLTAiLz48L2c+CjxnIHRyYW5zZm9ybT0idHJhbnNsYXRlKDIxMzQsMjMyOCkiPjx1c2UgeGxpbms6aHJlZj0iI2VtcHR5LTAiLz48L2c+CjxnIHRyYW5zZm9ybT0idHJhbnNsYXRlKDIzMjgsMjMyOCkiPjx1c2UgeGxpbms6aHJlZj0iI3JlY3QtMCIvPjwvZz4KPGcgdHJhbnNmb3JtPSJ0cmFuc2xhdGUoMjQyNSwyMzI4KSI+PHVzZSB4bGluazpocmVmPSIjbC0wIi8+PC9nPgo8ZyB0cmFuc2Zvcm09InRyYW5zbGF0ZSgyNTIyLDIzMjgpIj48dXNlIHhsaW5rOmhyZWY9IiNuX3JiLTAiLz48L2c+CjxnIHRyYW5zZm9ybT0idHJhbnNsYXRlKDI2MTksMjMyOCkiPjx1c2UgeGxpbms6aHJlZj0iI3JiLTAiLz48L2c+CjxnIHRyYW5zZm9ybT0idHJhbnNsYXRlKDI3MTYsMjMyOCkiPjx1c2UgeGxpbms6aHJlZj0iI3JlY3QtMCIvPjwvZz4KPGcgdHJhbnNmb3JtPSJ0cmFuc2xhdGUoMzEwNCwyMzI4KSI+PHVzZSB4bGluazpocmVmPSIjcnQtMCIvPjwvZz4KPGcgdHJhbnNmb3JtPSJ0cmFuc2xhdGUoMzIwMSwyMzI4KSI+PHVzZSB4bGluazpocmVmPSIjcmVjdC0wIi8+PC9nPgo8ZyB0cmFuc2Zvcm09InRyYW5zbGF0ZSgzMjk4LDIzMjgpIj48dXNlIHhsaW5rOmhyZWY9IiNyZWN0LTAiLz48L2c+CjxnIHRyYW5zZm9ybT0idHJhbnNsYXRlKDMzOTUsMjMyOCkiPjx1c2UgeGxpbms6aHJlZj0iI3JlY3QtMCIvPjwvZz4KPGcgdHJhbnNmb3JtPSJ0cmFuc2xhdGUoMzY4NiwyMzI4KSI+PHVzZSB4bGluazpocmVmPSIjZW1wdHktMCIvPjwvZz4KPGcgdHJhbnNmb3JtPSJ0cmFuc2xhdGUoMzg4LDI0MjUpIj48dXNlIHhsaW5rOmhyZWY9IiNlbXB0eS0wIi8+PC9nPgo8ZyB0cmFuc2Zvcm09InRyYW5zbGF0ZSg2NzksMjQyNSkiPjx1c2UgeGxpbms6aHJlZj0iI3J0LTAiLz48L2c+CjxnIHRyYW5zZm9ybT0idHJhbnNsYXRlKDc3NiwyNDI1KSI+PHVzZSB4bGluazpocmVmPSIjbC0wIi8+PC9nPgo8ZyB0cmFuc2Zvcm09InRyYW5zbGF0ZSg5NzAsMjQyNSkiPjx1c2UgeGxpbms6aHJlZj0iI3ItMCIvPjwvZz4KPGcgdHJhbnNmb3JtPSJ0cmFuc2xhdGUoMTA2NywyNDI1KSI+PHVzZSB4bGluazpocmVmPSIjbGItMCIvPjwvZz4KPGcgdHJhbnNmb3JtPSJ0cmFuc2xhdGUoMTM1OCwyNDI1KSI+PHVzZSB4bGluazpocmVmPSIjYi0wIi8+PC9nPgo8ZyB0cmFuc2Zvcm09InRyYW5zbGF0ZSgxNjQ5LDI0MjUpIj48dXNlIHhsaW5rOmhyZWY9IiNydC0wIi8+PC9nPgo8ZyB0cmFuc2Zvcm09InRyYW5zbGF0ZSgxNzQ2LDI0MjUpIj48dXNlIHhsaW5rOmhyZWY9IiNsLTAiLz48L2c+CjxnIHRyYW5zZm9ybT0idHJhbnNsYXRlKDE5NDAsMjQyNSkiPjx1c2UgeGxpbms6aHJlZj0iI3QtMCIvPjwvZz4KPGcgdHJhbnNmb3JtPSJ0cmFuc2xhdGUoMjIzMSwyNDI1KSI+PHVzZSB4bGluazpocmVmPSIjci0wIi8+PC9nPgo8ZyB0cmFuc2Zvcm09InRyYW5zbGF0ZSgyMzI4LDI0MjUpIj48dXNlIHhsaW5rOmhyZWY9IiNsdC0wIi8+PC9nPgo8ZyB0cmFuc2Zvcm09InRyYW5zbGF0ZSgyNTIyLDI0MjUpIj48dXNlIHhsaW5rOmhyZWY9IiNyLTAiLz48L2c+CjxnIHRyYW5zZm9ybT0idHJhbnNsYXRlKDI2MTksMjQyNSkiPjx1c2UgeGxpbms6aHJlZj0iI3JlY3QtMCIvPjwvZz4KPGcgdHJhbnNmb3JtPSJ0cmFuc2xhdGUoMjcxNiwyNDI1KSI+PHVzZSB4bGluazpocmVmPSIjcmVjdC0wIi8+PC9nPgo8ZyB0cmFuc2Zvcm09InRyYW5zbGF0ZSgyOTEwLDI0MjUpIj48dXNlIHhsaW5rOmhyZWY9IiNuX3JiLTAiLz48L2c+CjxnIHRyYW5zZm9ybT0idHJhbnNsYXRlKDMwMDcsMjQyNSkiPjx1c2UgeGxpbms6aHJlZj0iI2ItMCIvPjwvZz4KPGcgdHJhbnNmb3JtPSJ0cmFuc2xhdGUoMzIwMSwyNDI1KSI+PHVzZSB4bGluazpocmVmPSIjcnQtMCIvPjwvZz4KPGcgdHJhbnNmb3JtPSJ0cmFuc2xhdGUoMzI5OCwyNDI1KSI+PHVzZSB4bGluazpocmVmPSIjcmVjdC0wIi8+PC9nPgo8ZyB0cmFuc2Zvcm09InRyYW5zbGF0ZSgzMzk1LDI0MjUpIj48dXNlIHhsaW5rOmhyZWY9IiNyZWN0LTAiLz48L2c+CjxnIHRyYW5zZm9ybT0idHJhbnNsYXRlKDM1ODksMjQyNSkiPjx1c2UgeGxpbms6aHJlZj0iI2ItMCIvPjwvZz4KPGcgdHJhbnNmb3JtPSJ0cmFuc2xhdGUoMzc4MywyNDI1KSI+PHVzZSB4bGluazpocmVmPSIjZW1wdHktMCIvPjwvZz4KPGcgdHJhbnNmb3JtPSJ0cmFuc2xhdGUoMCwyNTIyKSI+PHVzZSB4bGluazpocmVmPSIjZW1wdHktMCIvPjwvZz4KPGcgdHJhbnNmb3JtPSJ0cmFuc2xhdGUoMzg4LDI1MjIpIj48dXNlIHhsaW5rOmhyZWY9IiNuX3JiLTAiLz48L2c+CjxnIHRyYW5zZm9ybT0idHJhbnNsYXRlKDQ4NSwyNTIyKSI+PHVzZSB4bGluazpocmVmPSIjcmItMCIvPjwvZz4KPGcgdHJhbnNmb3JtPSJ0cmFuc2xhdGUoNTgyLDI1MjIpIj48dXNlIHhsaW5rOmhyZWY9IiNsLTAiLz48L2c+CjxnIHRyYW5zZm9ybT0idHJhbnNsYXRlKDEwNjcsMjUyMikiPjx1c2UgeGxpbms6aHJlZj0iI3J0LTAiLz48L2c+CjxnIHRyYW5zZm9ybT0idHJhbnNsYXRlKDExNjQsMjUyMikiPjx1c2UgeGxpbms6aHJlZj0iI2xiLTAiLz48L2c+CjxnIHRyYW5zZm9ybT0idHJhbnNsYXRlKDEzNTgsMjUyMikiPjx1c2UgeGxpbms6aHJlZj0iI3J0LTAiLz48L2c+CjxnIHRyYW5zZm9ybT0idHJhbnNsYXRlKDE0NTUsMjUyMikiPjx1c2UgeGxpbms6aHJlZj0iI2xiLTAiLz48L2c+CjxnIHRyYW5zZm9ybT0idHJhbnNsYXRlKDI2MTksMjUyMikiPjx1c2UgeGxpbms6aHJlZj0iI3J0LTAiLz48L2c+CjxnIHRyYW5zZm9ybT0idHJhbnNsYXRlKDI3MTYsMjUyMikiPjx1c2UgeGxpbms6aHJlZj0iI2x0LTAiLz48L2c+CjxnIHRyYW5zZm9ybT0idHJhbnNsYXRlKDI5MTAsMjUyMikiPjx1c2UgeGxpbms6aHJlZj0iI3ItMCIvPjwvZz4KPGcgdHJhbnNmb3JtPSJ0cmFuc2xhdGUoMzAwNywyNTIyKSI+PHVzZSB4bGluazpocmVmPSIjcmVjdC0wIi8+PC9nPgo8ZyB0cmFuc2Zvcm09InRyYW5zbGF0ZSgzMzk1LDI1MjIpIj48dXNlIHhsaW5rOmhyZWY9IiN0LTAiLz48L2c+CjxnIHRyYW5zZm9ybT0idHJhbnNsYXRlKDM1ODksMjUyMikiPjx1c2UgeGxpbms6aHJlZj0iI3JlY3QtMCIvPjwvZz4KPGcgdHJhbnNmb3JtPSJ0cmFuc2xhdGUoMzY4NiwyNTIyKSI+PHVzZSB4bGluazpocmVmPSIjbC0wIi8+PC9nPgo8ZyB0cmFuc2Zvcm09InRyYW5zbGF0ZSgzODgwLDI1MjIpIj48dXNlIHhsaW5rOmhyZWY9IiNlbXB0eS0wIi8+PC9nPgo8ZyB0cmFuc2Zvcm09InRyYW5zbGF0ZSg5NywyNjE5KSI+PHVzZSB4bGluazpocmVmPSIjZW1wdHktMCIvPjwvZz4KPGcgdHJhbnNmb3JtPSJ0cmFuc2xhdGUoMzg4LDI2MTkpIj48dXNlIHhsaW5rOmhyZWY9IiNyYi0wIi8+PC9nPgo8ZyB0cmFuc2Zvcm09InRyYW5zbGF0ZSg0ODUsMjYxOSkiPjx1c2UgeGxpbms6aHJlZj0iI3JlY3QtMCIvPjwvZz4KPGcgdHJhbnNmb3JtPSJ0cmFuc2xhdGUoNTgyLDI2MTkpIj48dXNlIHhsaW5rOmhyZWY9IiNuX3JiLTAiLz48L2c+CjxnIHRyYW5zZm9ybT0idHJhbnNsYXRlKDY3OSwyNjE5KSI+PHVzZSB4bGluazpocmVmPSIjYi0wIi8+PC9nPgo8ZyB0cmFuc2Zvcm09InRyYW5zbGF0ZSg5NzAsMjYxOSkiPjx1c2UgeGxpbms6aHJlZj0iI2ItMCIvPjwvZz4KPGcgdHJhbnNmb3JtPSJ0cmFuc2xhdGUoMTE2NCwyNjE5KSI+PHVzZSB4bGluazpocmVmPSIjdC0wIi8+PC9nPgo8ZyB0cmFuc2Zvcm09InRyYW5zbGF0ZSgxNDU1LDI2MTkpIj48dXNlIHhsaW5rOmhyZWY9IiNyZWN0LTAiLz48L2c+CjxnIHRyYW5zZm9ybT0idHJhbnNsYXRlKDE1NTIsMjYxOSkiPjx1c2UgeGxpbms6aHJlZj0iI2xiLTAiLz48L2c+CjxnIHRyYW5zZm9ybT0idHJhbnNsYXRlKDE2NDksMjYxOSkiPjx1c2UgeGxpbms6aHJlZj0iI25fcmItMCIvPjwvZz4KPGcgdHJhbnNmb3JtPSJ0cmFuc2xhdGUoMTc0NiwyNjE5KSI+PHVzZSB4bGluazpocmVmPSIjYi0wIi8+PC9nPgo8ZyB0cmFuc2Zvcm09InRyYW5zbGF0ZSgyMDM3LDI2MTkpIj48dXNlIHhsaW5rOmhyZWY9IiNuX3JiLTAiLz48L2c+CjxnIHRyYW5zZm9ybT0idHJhbnNsYXRlKDIxMzQsMjYxOSkiPjx1c2UgeGxpbms6aHJlZj0iI3JiLTAiLz48L2c+CjxnIHRyYW5zZm9ybT0idHJhbnNsYXRlKDIyMzEsMjYxOSkiPjx1c2UgeGxpbms6aHJlZj0iI2xiLTAiLz48L2c+CjxnIHRyYW5zZm9ybT0idHJhbnNsYXRlKDI0MjUsMjYxOSkiPjx1c2UgeGxpbms6aHJlZj0iI2ItMCIvPjwvZz4KPGcgdHJhbnNmb3JtPSJ0cmFuc2xhdGUoMzAwNywyNjE5KSI+PHVzZSB4bGluazpocmVmPSIjcnQtMCIvPjwvZz4KPGcgdHJhbnNmb3JtPSJ0cmFuc2xhdGUoMzEwNCwyNjE5KSI+PHVzZSB4bGluazpocmVmPSIjbC0wIi8+PC9nPgo8ZyB0cmFuc2Zvcm09InRyYW5zbGF0ZSgzMjk4LDI2MTkpIj48dXNlIHhsaW5rOmhyZWY9IiNlbXB0eS0wIi8+PC9nPgo8ZyB0cmFuc2Zvcm09InRyYW5zbGF0ZSgzNTg5LDI2MTkpIj48dXNlIHhsaW5rOmhyZWY9IiN0LTAiLz48L2c+CjxnIHRyYW5zZm9ybT0idHJhbnNsYXRlKDM3ODMsMjYxOSkiPjx1c2UgeGxpbms6aHJlZj0iI2ItMCIvPjwvZz4KPGcgdHJhbnNmb3JtPSJ0cmFuc2xhdGUoOTcsMjcxNikiPjx1c2UgeGxpbms6aHJlZj0iI25fcmItMCIvPjwvZz4KPGcgdHJhbnNmb3JtPSJ0cmFuc2xhdGUoMTk0LDI3MTYpIj48dXNlIHhsaW5rOmhyZWY9IiNiLTAiLz48L2c+CjxnIHRyYW5zZm9ybT0idHJhbnNsYXRlKDI5MSwyNzE2KSI+PHVzZSB4bGluazpocmVmPSIjbl9yYi0wIi8+PC9nPgo8ZyB0cmFuc2Zvcm09InRyYW5zbGF0ZSgzODgsMjcxNikiPjx1c2UgeGxpbms6aHJlZj0iI3JlY3QtMCIvPjwvZz4KPGcgdHJhbnNmb3JtPSJ0cmFuc2xhdGUoNDg1LDI3MTYpIj48dXNlIHhsaW5rOmhyZWY9IiNyZWN0LTAiLz48L2c+CjxnIHRyYW5zZm9ybT0idHJhbnNsYXRlKDU4MiwyNzE2KSI+PHVzZSB4bGluazpocmVmPSIjcmVjdC0wIi8+PC9nPgo8ZyB0cmFuc2Zvcm09InRyYW5zbGF0ZSg2NzksMjcxNikiPjx1c2UgeGxpbms6aHJlZj0iI3JlY3QtMCIvPjwvZz4KPGcgdHJhbnNmb3JtPSJ0cmFuc2xhdGUoNzc2LDI3MTYpIj48dXNlIHhsaW5rOmhyZWY9IiNsYi0wIi8+PC9nPgo8ZyB0cmFuc2Zvcm09InRyYW5zbGF0ZSg5NzAsMjcxNikiPjx1c2UgeGxpbms6aHJlZj0iI3QtMCIvPjwvZz4KPGcgdHJhbnNmb3JtPSJ0cmFuc2xhdGUoMTI2MSwyNzE2KSI+PHVzZSB4bGluazpocmVmPSIjZW1wdHktMCIvPjwvZz4KPGcgdHJhbnNmb3JtPSJ0cmFuc2xhdGUoMTQ1NSwyNzE2KSI+PHVzZSB4bGluazpocmVmPSIjcnQtMCIvPjwvZz4KPGcgdHJhbnNmb3JtPSJ0cmFuc2xhdGUoMTU1MiwyNzE2KSI+PHVzZSB4bGluazpocmVmPSIjcmVjdC0wIi8+PC9nPgo8ZyB0cmFuc2Zvcm09InRyYW5zbGF0ZSgxNjQ5LDI3MTYpIj48dXNlIHhsaW5rOmhyZWY9IiNyZWN0LTAiLz48L2c+CjxnIHRyYW5zZm9ybT0idHJhbnNsYXRlKDE3NDYsMjcxNikiPjx1c2UgeGxpbms6aHJlZj0iI3JlY3QtMCIvPjwvZz4KPGcgdHJhbnNmb3JtPSJ0cmFuc2xhdGUoMTg0MywyNzE2KSI+PHVzZSB4bGluazpocmVmPSIjbC0wIi8+PC9nPgo8ZyB0cmFuc2Zvcm09InRyYW5zbGF0ZSgyMDM3LDI3MTYpIj48dXNlIHhsaW5rOmhyZWY9IiNyYi0wIi8+PC9nPgo8ZyB0cmFuc2Zvcm09InRyYW5zbGF0ZSgyMTM0LDI3MTYpIj48dXNlIHhsaW5rOmhyZWY9IiNyZWN0LTAiLz48L2c+CjxnIHRyYW5zZm9ybT0idHJhbnNsYXRlKDIyMzEsMjcxNikiPjx1c2UgeGxpbms6aHJlZj0iI3JlY3QtMCIvPjwvZz4KPGcgdHJhbnNmb3JtPSJ0cmFuc2xhdGUoMjQyNSwyNzE2KSI+PHVzZSB4bGluazpocmVmPSIjdC0wIi8+PC9nPgo8ZyB0cmFuc2Zvcm09InRyYW5zbGF0ZSgyNjE5LDI3MTYpIj48dXNlIHhsaW5rOmhyZWY9IiNyLTAiLz48L2c+CjxnIHRyYW5zZm9ybT0idHJhbnNsYXRlKDI3MTYsMjcxNikiPjx1c2UgeGxpbms6aHJlZj0iI3JlY3QtMCIvPjwvZz4KPGcgdHJhbnNmb3JtPSJ0cmFuc2xhdGUoMjgxMywyNzE2KSI+PHVzZSB4bGluazpocmVmPSIjbC0wIi8+PC9nPgo8ZyB0cmFuc2Zvcm09InRyYW5zbGF0ZSgzNjg2LDI3MTYpIj48dXNlIHhsaW5rOmhyZWY9IiNuX3JiLTAiLz48L2c+CjxnIHRyYW5zZm9ybT0idHJhbnNsYXRlKDM3ODMsMjcxNikiPjx1c2UgeGxpbms6aHJlZj0iI3JlY3QtMCIvPjwvZz4KPGcgdHJhbnNmb3JtPSJ0cmFuc2xhdGUoMzg4MCwyNzE2KSI+PHVzZSB4bGluazpocmVmPSIjbGItMCIvPjwvZz4KPGcgdHJhbnNmb3JtPSJ0cmFuc2xhdGUoMCwyODEzKSI+PHVzZSB4bGluazpocmVmPSIjbl9yYi0wIi8+PC9nPgo8ZyB0cmFuc2Zvcm09InRyYW5zbGF0ZSg5NywyODEzKSI+PHVzZSB4bGluazpocmVmPSIjcmItMCIvPjwvZz4KPGcgdHJhbnNmb3JtPSJ0cmFuc2xhdGUoMTk0LDI4MTMpIj48dXNlIHhsaW5rOmhyZWY9IiNyZWN0LTAiLz48L2c+CjxnIHRyYW5zZm9ybT0idHJhbnNsYXRlKDI5MSwyODEzKSI+PHVzZSB4bGluazpocmVmPSIjcmVjdC0wIi8+PC9nPgo8ZyB0cmFuc2Zvcm09InRyYW5zbGF0ZSgzODgsMjgxMykiPjx1c2UgeGxpbms6aHJlZj0iI3JlY3QtMCIvPjwvZz4KPGcgdHJhbnNmb3JtPSJ0cmFuc2xhdGUoNjc5LDI4MTMpIj48dXNlIHhsaW5rOmhyZWY9IiNyZWN0LTAiLz48L2c+CjxnIHRyYW5zZm9ybT0idHJhbnNsYXRlKDc3NiwyODEzKSI+PHVzZSB4bGluazpocmVmPSIjbHQtMCIvPjwvZz4KPGcgdHJhbnNmb3JtPSJ0cmFuc2xhdGUoMTA2NywyODEzKSI+PHVzZSB4bGluazpocmVmPSIjci0wIi8+PC9nPgo8ZyB0cmFuc2Zvcm09InRyYW5zbGF0ZSgxMTY0LDI4MTMpIj48dXNlIHhsaW5rOmhyZWY9IiNsYi0wIi8+PC9nPgo8ZyB0cmFuc2Zvcm09InRyYW5zbGF0ZSgxNTUyLDI4MTMpIj48dXNlIHhsaW5rOmhyZWY9IiN0LTAiLz48L2c+CjxnIHRyYW5zZm9ybT0idHJhbnNsYXRlKDE3NDYsMjgxMykiPjx1c2UgeGxpbms6aHJlZj0iI3JlY3QtMCIvPjwvZz4KPGcgdHJhbnNmb3JtPSJ0cmFuc2xhdGUoMjAzNywyODEzKSI+PHVzZSB4bGluazpocmVmPSIjcmVjdC0wIi8+PC9nPgo8ZyB0cmFuc2Zvcm09InRyYW5zbGF0ZSgyMjMxLDI4MTMpIj48dXNlIHhsaW5rOmhyZWY9IiN0LTAiLz48L2c+CjxnIHRyYW5zZm9ybT0idHJhbnNsYXRlKDI1MjIsMjgxMykiPjx1c2UgeGxpbms6aHJlZj0iI2VtcHR5LTAiLz48L2c+CjxnIHRyYW5zZm9ybT0idHJhbnNsYXRlKDI3MTYsMjgxMykiPjx1c2UgeGxpbms6aHJlZj0iI3JlY3QtMCIvPjwvZz4KPGcgdHJhbnNmb3JtPSJ0cmFuc2xhdGUoMjkxMCwyODEzKSI+PHVzZSB4bGluazpocmVmPSIjZW1wdHktMCIvPjwvZz4KPGcgdHJhbnNmb3JtPSJ0cmFuc2xhdGUoMzM5NSwyODEzKSI+PHVzZSB4bGluazpocmVmPSIjZW1wdHktMCIvPjwvZz4KPGcgdHJhbnNmb3JtPSJ0cmFuc2xhdGUoMzQ5MiwyODEzKSI+PHVzZSB4bGluazpocmVmPSIjbl9yYi0wIi8+PC9nPgo8ZyB0cmFuc2Zvcm09InRyYW5zbGF0ZSgzNTg5LDI4MTMpIj48dXNlIHhsaW5rOmhyZWY9IiNyYi0wIi8+PC9nPgo8ZyB0cmFuc2Zvcm09InRyYW5zbGF0ZSgzNjg2LDI4MTMpIj48dXNlIHhsaW5rOmhyZWY9IiNyZWN0LTAiLz48L2c+CjxnIHRyYW5zZm9ybT0idHJhbnNsYXRlKDM3ODMsMjgxMykiPjx1c2UgeGxpbms6aHJlZj0iI3JlY3QtMCIvPjwvZz4KPGcgdHJhbnNmb3JtPSJ0cmFuc2xhdGUoMzg4MCwyODEzKSI+PHVzZSB4bGluazpocmVmPSIjcmVjdC0wIi8+PC9nPgo8ZyB0cmFuc2Zvcm09InRyYW5zbGF0ZSgwLDI5MTApIj48dXNlIHhsaW5rOmhyZWY9IiNyLTAiLz48L2c+CjxnIHRyYW5zZm9ybT0idHJhbnNsYXRlKDk3LDI5MTApIj48dXNlIHhsaW5rOmhyZWY9IiNyZWN0LTAiLz48L2c+CjxnIHRyYW5zZm9ybT0idHJhbnNsYXRlKDE5NCwyOTEwKSI+PHVzZSB4bGluazpocmVmPSIjcmVjdC0wIi8+PC9nPgo8ZyB0cmFuc2Zvcm09InRyYW5zbGF0ZSgzODgsMjkxMCkiPjx1c2UgeGxpbms6aHJlZj0iI3JlY3QtMCIvPjwvZz4KPGcgdHJhbnNmb3JtPSJ0cmFuc2xhdGUoNDg1LDI5MTApIj48dXNlIHhsaW5rOmhyZWY9IiNyZWN0LTAiLz48L2c+CjxnIHRyYW5zZm9ybT0idHJhbnNsYXRlKDU4MiwyOTEwKSI+PHVzZSB4bGluazpocmVmPSIjcmVjdC0wIi8+PC9nPgo8ZyB0cmFuc2Zvcm09InRyYW5zbGF0ZSg2NzksMjkxMCkiPjx1c2UgeGxpbms6aHJlZj0iI2x0LTAiLz48L2c+CjxnIHRyYW5zZm9ybT0idHJhbnNsYXRlKDg3MywyOTEwKSI+PHVzZSB4bGluazpocmVmPSIjZW1wdHktMCIvPjwvZz4KPGcgdHJhbnNmb3JtPSJ0cmFuc2xhdGUoMTE2NCwyOTEwKSI+PHVzZSB4bGluazpocmVmPSIjcmVjdC0wIi8+PC9nPgo8ZyB0cmFuc2Zvcm09InRyYW5zbGF0ZSgxMjYxLDI5MTApIj48dXNlIHhsaW5rOmhyZWY9IiNsYi0wIi8+PC9nPgo8ZyB0cmFuc2Zvcm09InRyYW5zbGF0ZSgxNDU1LDI5MTApIj48dXNlIHhsaW5rOmhyZWY9IiNlbXB0eS0wIi8+PC9nPgo8ZyB0cmFuc2Zvcm09InRyYW5zbGF0ZSgxNjQ5LDI5MTApIj48dXNlIHhsaW5rOmhyZWY9IiNyLTAiLz48L2c+CjxnIHRyYW5zZm9ybT0idHJhbnNsYXRlKDE3NDYsMjkxMCkiPjx1c2UgeGxpbms6aHJlZj0iI3JlY3QtMCIvPjwvZz4KPGcgdHJhbnNmb3JtPSJ0cmFuc2xhdGUoMTg0MywyOTEwKSI+PHVzZSB4bGluazpocmVmPSIjbGItMCIvPjwvZz4KPGcgdHJhbnNmb3JtPSJ0cmFuc2xhdGUoMjAzNywyOTEwKSI+PHVzZSB4bGluazpocmVmPSIjcnQtMCIvPjwvZz4KPGcgdHJhbnNmb3JtPSJ0cmFuc2xhdGUoMjEzNCwyOTEwKSI+PHVzZSB4bGluazpocmVmPSIjbGItMCIvPjwvZz4KPGcgdHJhbnNmb3JtPSJ0cmFuc2xhdGUoMjQyNSwyOTEwKSI+PHVzZSB4bGluazpocmVmPSIjZW1wdHktMCIvPjwvZz4KPGcgdHJhbnNmb3JtPSJ0cmFuc2xhdGUoMjYxOSwyOTEwKSI+PHVzZSB4bGluazpocmVmPSIjbl9yYi0wIi8+PC9nPgo8ZyB0cmFuc2Zvcm09InRyYW5zbGF0ZSgyNzE2LDI5MTApIj48dXNlIHhsaW5rOmhyZWY9IiNyZWN0LTAiLz48L2c+CjxnIHRyYW5zZm9ybT0idHJhbnNsYXRlKDI4MTMsMjkxMCkiPjx1c2UgeGxpbms6aHJlZj0iI2wtMCIvPjwvZz4KPGcgdHJhbnNmb3JtPSJ0cmFuc2xhdGUoMzAwNywyOTEwKSI+PHVzZSB4bGluazpocmVmPSIjZW1wdHktMCIvPjwvZz4KPGcgdHJhbnNmb3JtPSJ0cmFuc2xhdGUoMzIwMSwyOTEwKSI+PHVzZSB4bGluazpocmVmPSIjZW1wdHktMCIvPjwvZz4KPGcgdHJhbnNmb3JtPSJ0cmFuc2xhdGUoMzQ5MiwyOTEwKSI+PHVzZSB4bGluazpocmVmPSIjci0wIi8+PC9nPgo8ZyB0cmFuc2Zvcm09InRyYW5zbGF0ZSgzNTg5LDI5MTApIj48dXNlIHhsaW5rOmhyZWY9IiNyZWN0LTAiLz48L2c+CjxnIHRyYW5zZm9ybT0idHJhbnNsYXRlKDM2ODYsMjkxMCkiPjx1c2UgeGxpbms6aHJlZj0iI3JlY3QtMCIvPjwvZz4KPGcgdHJhbnNmb3JtPSJ0cmFuc2xhdGUoMzc4MywyOTEwKSI+PHVzZSB4bGluazpocmVmPSIjcmVjdC0wIi8+PC9nPgo8ZyB0cmFuc2Zvcm09InRyYW5zbGF0ZSgzODgwLDI5MTApIj48dXNlIHhsaW5rOmhyZWY9IiNyZWN0LTAiLz48L2c+CjxnIHRyYW5zZm9ybT0idHJhbnNsYXRlKDE5NCwzMDA3KSI+PHVzZSB4bGluazpocmVmPSIjcmVjdC0wIi8+PC9nPgo8ZyB0cmFuc2Zvcm09InRyYW5zbGF0ZSgyOTEsMzAwNykiPjx1c2UgeGxpbms6aHJlZj0iI3JlY3QtMCIvPjwvZz4KPGcgdHJhbnNmb3JtPSJ0cmFuc2xhdGUoMzg4LDMwMDcpIj48dXNlIHhsaW5rOmhyZWY9IiNsdC0wIi8+PC9nPgo8ZyB0cmFuc2Zvcm09InRyYW5zbGF0ZSg3NzYsMzAwNykiPjx1c2UgeGxpbms6aHJlZj0iI2ItMCIvPjwvZz4KPGcgdHJhbnNmb3JtPSJ0cmFuc2xhdGUoOTcwLDMwMDcpIj48dXNlIHhsaW5rOmhyZWY9IiNlbXB0eS0wIi8+PC9nPgo8ZyB0cmFuc2Zvcm09InRyYW5zbGF0ZSgxMDY3LDMwMDcpIj48dXNlIHhsaW5rOmhyZWY9IiNuX3JiLTAiLz48L2c+CjxnIHRyYW5zZm9ybT0idHJhbnNsYXRlKDExNjQsMzAwNykiPjx1c2UgeGxpbms6aHJlZj0iI3JlY3QtMCIvPjwvZz4KPGcgdHJhbnNmb3JtPSJ0cmFuc2xhdGUoMTI2MSwzMDA3KSI+PHVzZSB4bGluazpocmVmPSIjcmVjdC0wIi8+PC9nPgo8ZyB0cmFuc2Zvcm09InRyYW5zbGF0ZSgxMzU4LDMwMDcpIj48dXNlIHhsaW5rOmhyZWY9IiNsLTAiLz48L2c+CjxnIHRyYW5zZm9ybT0idHJhbnNsYXRlKDE4NDMsMzAwNykiPjx1c2UgeGxpbms6aHJlZj0iI3J0LTAiLz48L2c+CjxnIHRyYW5zZm9ybT0idHJhbnNsYXRlKDE5NDAsMzAwNykiPjx1c2UgeGxpbms6aHJlZj0iI2wtMCIvPjwvZz4KPGcgdHJhbnNmb3JtPSJ0cmFuc2xhdGUoMjEzNCwzMDA3KSI+PHVzZSB4bGluazpocmVmPSIjcmVjdC0wIi8+PC9nPgo8ZyB0cmFuc2Zvcm09InRyYW5zbGF0ZSgyMjMxLDMwMDcpIj48dXNlIHhsaW5rOmhyZWY9IiNuX3JiLTAiLz48L2c+CjxnIHRyYW5zZm9ybT0idHJhbnNsYXRlKDIzMjgsMzAwNykiPjx1c2UgeGxpbms6aHJlZj0iI2ItMCIvPjwvZz4KPGcgdHJhbnNmb3JtPSJ0cmFuc2xhdGUoMjUyMiwzMDA3KSI+PHVzZSB4bGluazpocmVmPSIjci0wIi8+PC9nPgo8ZyB0cmFuc2Zvcm09InRyYW5zbGF0ZSgyNjE5LDMwMDcpIj48dXNlIHhsaW5rOmhyZWY9IiNyZWN0LTAiLz48L2c+CjxnIHRyYW5zZm9ybT0idHJhbnNsYXRlKDI3MTYsMzAwNykiPjx1c2UgeGxpbms6aHJlZj0iI2x0LTAiLz48L2c+CjxnIHRyYW5zZm9ybT0idHJhbnNsYXRlKDMyMDEsMzAwNykiPjx1c2UgeGxpbms6aHJlZj0iI25fcmItMCIvPjwvZz4KPGcgdHJhbnNmb3JtPSJ0cmFuc2xhdGUoMzI5OCwzMDA3KSI+PHVzZSB4bGluazpocmVmPSIjcmItMCIvPjwvZz4KPGcgdHJhbnNmb3JtPSJ0cmFuc2xhdGUoMzM5NSwzMDA3KSI+PHVzZSB4bGluazpocmVmPSIjbGItMCIvPjwvZz4KPGcgdHJhbnNmb3JtPSJ0cmFuc2xhdGUoMzQ5MiwzMDA3KSI+PHVzZSB4bGluazpocmVmPSIjbl9yYi0wIi8+PC9nPgo8ZyB0cmFuc2Zvcm09InRyYW5zbGF0ZSgzNTg5LDMwMDcpIj48dXNlIHhsaW5rOmhyZWY9IiNyZWN0LTAiLz48L2c+CjxnIHRyYW5zZm9ybT0idHJhbnNsYXRlKDM4ODAsMzAwNykiPjx1c2UgeGxpbms6aHJlZj0iI3QtMCIvPjwvZz4KPGcgdHJhbnNmb3JtPSJ0cmFuc2xhdGUoMCwzMTA0KSI+PHVzZSB4bGluazpocmVmPSIjci0wIi8+PC9nPgo8ZyB0cmFuc2Zvcm09InRyYW5zbGF0ZSg5NywzMTA0KSI+PHVzZSB4bGluazpocmVmPSIjcmVjdC0wIi8+PC9nPgo8ZyB0cmFuc2Zvcm09InRyYW5zbGF0ZSgxOTQsMzEwNCkiPjx1c2UgeGxpbms6aHJlZj0iI3JlY3QtMCIvPjwvZz4KPGcgdHJhbnNmb3JtPSJ0cmFuc2xhdGUoMjkxLDMxMDQpIj48dXNlIHhsaW5rOmhyZWY9IiNsdC0wIi8+PC9nPgo8ZyB0cmFuc2Zvcm09InRyYW5zbGF0ZSg0ODUsMzEwNCkiPjx1c2UgeGxpbms6aHJlZj0iI3ItMCIvPjwvZz4KPGcgdHJhbnNmb3JtPSJ0cmFuc2xhdGUoNTgyLDMxMDQpIj48dXNlIHhsaW5rOmhyZWY9IiNsLTAiLz48L2c+CjxnIHRyYW5zZm9ybT0idHJhbnNsYXRlKDc3NiwzMTA0KSI+PHVzZSB4bGluazpocmVmPSIjcmVjdC0wIi8+PC9nPgo8ZyB0cmFuc2Zvcm09InRyYW5zbGF0ZSgxMDY3LDMxMDQpIj48dXNlIHhsaW5rOmhyZWY9IiNyYi0wIi8+PC9nPgo8ZyB0cmFuc2Zvcm09InRyYW5zbGF0ZSgxMTY0LDMxMDQpIj48dXNlIHhsaW5rOmhyZWY9IiNyZWN0LTAiLz48L2c+CjxnIHRyYW5zZm9ybT0idHJhbnNsYXRlKDEyNjEsMzEwNCkiPjx1c2UgeGxpbms6aHJlZj0iI2x0LTAiLz48L2c+CjxnIHRyYW5zZm9ybT0idHJhbnNsYXRlKDE0NTUsMzEwNCkiPjx1c2UgeGxpbms6aHJlZj0iI2VtcHR5LTAiLz48L2c+CjxnIHRyYW5zZm9ybT0idHJhbnNsYXRlKDE3NDYsMzEwNCkiPjx1c2UgeGxpbms6aHJlZj0iI2VtcHR5LTAiLz48L2c+CjxnIHRyYW5zZm9ybT0idHJhbnNsYXRlKDIwMzcsMzEwNCkiPjx1c2UgeGxpbms6aHJlZj0iI25fcmItMCIvPjwvZz4KPGcgdHJhbnNmb3JtPSJ0cmFuc2xhdGUoMjEzNCwzMTA0KSI+PHVzZSB4bGluazpocmVmPSIjcmVjdC0wIi8+PC9nPgo8ZyB0cmFuc2Zvcm09InRyYW5zbGF0ZSgyMjMxLDMxMDQpIj48dXNlIHhsaW5rOmhyZWY9IiNyZWN0LTAiLz48L2c+CjxnIHRyYW5zZm9ybT0idHJhbnNsYXRlKDIzMjgsMzEwNCkiPjx1c2UgeGxpbms6aHJlZj0iI2x0LTAiLz48L2c+CjxnIHRyYW5zZm9ybT0idHJhbnNsYXRlKDI5MTAsMzEwNCkiPjx1c2UgeGxpbms6aHJlZj0iI3JiLTAiLz48L2c+CjxnIHRyYW5zZm9ybT0idHJhbnNsYXRlKDMwMDcsMzEwNCkiPjx1c2UgeGxpbms6aHJlZj0iI3JlY3QtMCIvPjwvZz4KPGcgdHJhbnNmb3JtPSJ0cmFuc2xhdGUoMzEwNCwzMTA0KSI+PHVzZSB4bGluazpocmVmPSIjcmVjdC0wIi8+PC9nPgo8ZyB0cmFuc2Zvcm09InRyYW5zbGF0ZSgzMjAxLDMxMDQpIj48dXNlIHhsaW5rOmhyZWY9IiNyZWN0LTAiLz48L2c+CjxnIHRyYW5zZm9ybT0idHJhbnNsYXRlKDMyOTgsMzEwNCkiPjx1c2UgeGxpbms6aHJlZj0iI3JlY3QtMCIvPjwvZz4KPGcgdHJhbnNmb3JtPSJ0cmFuc2xhdGUoMzM5NSwzMTA0KSI+PHVzZSB4bGluazpocmVmPSIjcmVjdC0wIi8+PC9nPgo8ZyB0cmFuc2Zvcm09InRyYW5zbGF0ZSgzNDkyLDMxMDQpIj48dXNlIHhsaW5rOmhyZWY9IiNyZWN0LTAiLz48L2c+CjxnIHRyYW5zZm9ybT0idHJhbnNsYXRlKDM1ODksMzEwNCkiPjx1c2UgeGxpbms6aHJlZj0iI2x0LTAiLz48L2c+CjxnIHRyYW5zZm9ybT0idHJhbnNsYXRlKDM3ODMsMzEwNCkiPjx1c2UgeGxpbms6aHJlZj0iI2VtcHR5LTAiLz48L2c+CjxnIHRyYW5zZm9ybT0idHJhbnNsYXRlKDc3NiwzMjAxKSI+PHVzZSB4bGluazpocmVmPSIjcmVjdC0wIi8+PC9nPgo8ZyB0cmFuc2Zvcm09InRyYW5zbGF0ZSg4NzMsMzIwMSkiPjx1c2UgeGxpbms6aHJlZj0iI2wtMCIvPjwvZz4KPGcgdHJhbnNmb3JtPSJ0cmFuc2xhdGUoOTcwLDMyMDEpIj48dXNlIHhsaW5rOmhyZWY9IiNuX3JiLTAiLz48L2c+CjxnIHRyYW5zZm9ybT0idHJhbnNsYXRlKDEwNjcsMzIwMSkiPjx1c2UgeGxpbms6aHJlZj0iI3JlY3QtMCIvPjwvZz4KPGcgdHJhbnNmb3JtPSJ0cmFuc2xhdGUoMTU1MiwzMjAxKSI+PHVzZSB4bGluazpocmVmPSIjZW1wdHktMCIvPjwvZz4KPGcgdHJhbnNmb3JtPSJ0cmFuc2xhdGUoMTg0MywzMjAxKSI+PHVzZSB4bGluazpocmVmPSIjZW1wdHktMCIvPjwvZz4KPGcgdHJhbnNmb3JtPSJ0cmFuc2xhdGUoMTk0MCwzMjAxKSI+PHVzZSB4bGluazpocmVmPSIjbl9yYi0wIi8+PC9nPgo8ZyB0cmFuc2Zvcm09InRyYW5zbGF0ZSgyMDM3LDMyMDEpIj48dXNlIHhsaW5rOmhyZWY9IiNyYi0wIi8+PC9nPgo8ZyB0cmFuc2Zvcm09InRyYW5zbGF0ZSgyMTM0LDMyMDEpIj48dXNlIHhsaW5rOmhyZWY9IiNyZWN0LTAiLz48L2c+CjxnIHRyYW5zZm9ybT0idHJhbnNsYXRlKDIyMzEsMzIwMSkiPjx1c2UgeGxpbms6aHJlZj0iI2x0LTAiLz48L2c+CjxnIHRyYW5zZm9ybT0idHJhbnNsYXRlKDI0MjUsMzIwMSkiPjx1c2UgeGxpbms6aHJlZj0iI3ItMCIvPjwvZz4KPGcgdHJhbnNmb3JtPSJ0cmFuc2xhdGUoMjUyMiwzMjAxKSI+PHVzZSB4bGluazpocmVmPSIjcmVjdC0wIi8+PC9nPgo8ZyB0cmFuc2Zvcm09InRyYW5zbGF0ZSgyNjE5LDMyMDEpIj48dXNlIHhsaW5rOmhyZWY9IiNsYi0wIi8+PC9nPgo8ZyB0cmFuc2Zvcm09InRyYW5zbGF0ZSgyODEzLDMyMDEpIj48dXNlIHhsaW5rOmhyZWY9IiNuX3JiLTAiLz48L2c+CjxnIHRyYW5zZm9ybT0idHJhbnNsYXRlKDI5MTAsMzIwMSkiPjx1c2UgeGxpbms6aHJlZj0iI3JlY3QtMCIvPjwvZz4KPGcgdHJhbnNmb3JtPSJ0cmFuc2xhdGUoMzEwNCwzMjAxKSI+PHVzZSB4bGluazpocmVmPSIjcmVjdC0wIi8+PC9nPgo8ZyB0cmFuc2Zvcm09InRyYW5zbGF0ZSgzNDkyLDMyMDEpIj48dXNlIHhsaW5rOmhyZWY9IiNyZWN0LTAiLz48L2c+CjxnIHRyYW5zZm9ybT0idHJhbnNsYXRlKDM4ODAsMzIwMSkiPjx1c2UgeGxpbms6aHJlZj0iI2ItMCIvPjwvZz4KPGcgdHJhbnNmb3JtPSJ0cmFuc2xhdGUoNzc2LDMyOTgpIj48dXNlIHhsaW5rOmhyZWY9IiNyZWN0LTAiLz48L2c+CjxnIHRyYW5zZm9ybT0idHJhbnNsYXRlKDk3MCwzMjk4KSI+PHVzZSB4bGluazpocmVmPSIjcmItMCIvPjwvZz4KPGcgdHJhbnNmb3JtPSJ0cmFuc2xhdGUoMTA2NywzMjk4KSI+PHVzZSB4bGluazpocmVmPSIjcmVjdC0wIi8+PC9nPgo8ZyB0cmFuc2Zvcm09InRyYW5zbGF0ZSgxMTY0LDMyOTgpIj48dXNlIHhsaW5rOmhyZWY9IiNyZWN0LTAiLz48L2c+CjxnIHRyYW5zZm9ybT0idHJhbnNsYXRlKDEyNjEsMzI5OCkiPjx1c2UgeGxpbms6aHJlZj0iI2xiLTAiLz48L2c+CjxnIHRyYW5zZm9ybT0idHJhbnNsYXRlKDE2NDksMzI5OCkiPjx1c2UgeGxpbms6aHJlZj0iI3ItMCIvPjwvZz4KPGcgdHJhbnNmb3JtPSJ0cmFuc2xhdGUoMTc0NiwzMjk4KSI+PHVzZSB4bGluazpocmVmPSIjbC0wIi8+PC9nPgo8ZyB0cmFuc2Zvcm09InRyYW5zbGF0ZSgxOTQwLDMyOTgpIj48dXNlIHhsaW5rOmhyZWY9IiNyLTAiLz48L2c+CjxnIHRyYW5zZm9ybT0idHJhbnNsYXRlKDIwMzcsMzI5OCkiPjx1c2UgeGxpbms6aHJlZj0iI3JlY3QtMCIvPjwvZz4KPGcgdHJhbnNmb3JtPSJ0cmFuc2xhdGUoMjEzNCwzMjk4KSI+PHVzZSB4bGluazpocmVmPSIjcmVjdC0wIi8+PC9nPgo8ZyB0cmFuc2Zvcm09InRyYW5zbGF0ZSgyNTIyLDMyOTgpIj48dXNlIHhsaW5rOmhyZWY9IiNydC0wIi8+PC9nPgo8ZyB0cmFuc2Zvcm09InRyYW5zbGF0ZSgyNjE5LDMyOTgpIj48dXNlIHhsaW5rOmhyZWY9IiNyZWN0LTAiLz48L2c+CjxnIHRyYW5zZm9ybT0idHJhbnNsYXRlKDI4MTMsMzI5OCkiPjx1c2UgeGxpbms6aHJlZj0iI3ItMCIvPjwvZz4KPGcgdHJhbnNmb3JtPSJ0cmFuc2xhdGUoMjkxMCwzMjk4KSI+PHVzZSB4bGluazpocmVmPSIjcmVjdC0wIi8+PC9nPgo8ZyB0cmFuc2Zvcm09InRyYW5zbGF0ZSgzMDA3LDMyOTgpIj48dXNlIHhsaW5rOmhyZWY9IiNyZWN0LTAiLz48L2c+CjxnIHRyYW5zZm9ybT0idHJhbnNsYXRlKDMxMDQsMzI5OCkiPjx1c2UgeGxpbms6aHJlZj0iI3JlY3QtMCIvPjwvZz4KPGcgdHJhbnNmb3JtPSJ0cmFuc2xhdGUoMzI5OCwzMjk4KSI+PHVzZSB4bGluazpocmVmPSIjZW1wdHktMCIvPjwvZz4KPGcgdHJhbnNmb3JtPSJ0cmFuc2xhdGUoMzQ5MiwzMjk4KSI+PHVzZSB4bGluazpocmVmPSIjcmVjdC0wIi8+PC9nPgo8ZyB0cmFuc2Zvcm09InRyYW5zbGF0ZSgzNjg2LDMyOTgpIj48dXNlIHhsaW5rOmhyZWY9IiNlbXB0eS0wIi8+PC9nPgo8ZyB0cmFuc2Zvcm09InRyYW5zbGF0ZSgzODgwLDMyOTgpIj48dXNlIHhsaW5rOmhyZWY9IiN0LTAiLz48L2c+CjxnIHRyYW5zZm9ybT0idHJhbnNsYXRlKDc3NiwzMzk1KSI+PHVzZSB4bGluazpocmVmPSIjdC0wIi8+PC9nPgo8ZyB0cmFuc2Zvcm09InRyYW5zbGF0ZSg5NzAsMzM5NSkiPjx1c2UgeGxpbms6aHJlZj0iI3QtMCIvPjwvZz4KPGcgdHJhbnNmb3JtPSJ0cmFuc2xhdGUoMTI2MSwzMzk1KSI+PHVzZSB4bGluazpocmVmPSIjdC0wIi8+PC9nPgo8ZyB0cmFuc2Zvcm09InRyYW5zbGF0ZSgxNDU1LDMzOTUpIj48dXNlIHhsaW5rOmhyZWY9IiNyYi0wIi8+PC9nPgo8ZyB0cmFuc2Zvcm09InRyYW5zbGF0ZSgxNTUyLDMzOTUpIj48dXNlIHhsaW5rOmhyZWY9IiNsLTAiLz48L2c+CjxnIHRyYW5zZm9ybT0idHJhbnNsYXRlKDIwMzcsMzM5NSkiPjx1c2UgeGxpbms6aHJlZj0iI3JlY3QtMCIvPjwvZz4KPGcgdHJhbnNmb3JtPSJ0cmFuc2xhdGUoMjEzNCwzMzk1KSI+PHVzZSB4bGluazpocmVmPSIjcmVjdC0wIi8+PC9nPgo8ZyB0cmFuc2Zvcm09InRyYW5zbGF0ZSgyMzI4LDMzOTUpIj48dXNlIHhsaW5rOmhyZWY9IiNlbXB0eS0wIi8+PC9nPgo8ZyB0cmFuc2Zvcm09InRyYW5zbGF0ZSgyNjE5LDMzOTUpIj48dXNlIHhsaW5rOmhyZWY9IiNyZWN0LTAiLz48L2c+CjxnIHRyYW5zZm9ybT0idHJhbnNsYXRlKDI3MTYsMzM5NSkiPjx1c2UgeGxpbms6aHJlZj0iI2wtMCIvPjwvZz4KPGcgdHJhbnNmb3JtPSJ0cmFuc2xhdGUoMjkxMCwzMzk1KSI+PHVzZSB4bGluazpocmVmPSIjcmVjdC0wIi8+PC9nPgo8ZyB0cmFuc2Zvcm09InRyYW5zbGF0ZSgzMDA3LDMzOTUpIj48dXNlIHhsaW5rOmhyZWY9IiNyZWN0LTAiLz48L2c+CjxnIHRyYW5zZm9ybT0idHJhbnNsYXRlKDMxMDQsMzM5NSkiPjx1c2UgeGxpbms6aHJlZj0iI3JlY3QtMCIvPjwvZz4KPGcgdHJhbnNmb3JtPSJ0cmFuc2xhdGUoMzM5NSwzMzk1KSI+PHVzZSB4bGluazpocmVmPSIjbl9yYi0wIi8+PC9nPgo8ZyB0cmFuc2Zvcm09InRyYW5zbGF0ZSgzNDkyLDMzOTUpIj48dXNlIHhsaW5rOmhyZWY9IiNyZWN0LTAiLz48L2c+CjxnIHRyYW5zZm9ybT0idHJhbnNsYXRlKDM1ODksMzM5NSkiPjx1c2UgeGxpbms6aHJlZj0iI2wtMCIvPjwvZz4KPGcgdHJhbnNmb3JtPSJ0cmFuc2xhdGUoMzc4MywzMzk1KSI+PHVzZSB4bGluazpocmVmPSIjZW1wdHktMCIvPjwvZz4KPGcgdHJhbnNmb3JtPSJ0cmFuc2xhdGUoODczLDM0OTIpIj48dXNlIHhsaW5rOmhyZWY9IiNiLTAiLz48L2c+CjxnIHRyYW5zZm9ybT0idHJhbnNsYXRlKDEwNjcsMzQ5MikiPjx1c2UgeGxpbms6aHJlZj0iI25fcmItMCIvPjwvZz4KPGcgdHJhbnNmb3JtPSJ0cmFuc2xhdGUoMTE2NCwzNDkyKSI+PHVzZSB4bGluazpocmVmPSIjYi0wIi8+PC9nPgo8ZyB0cmFuc2Zvcm09InRyYW5zbGF0ZSgxNDU1LDM0OTIpIj48dXNlIHhsaW5rOmhyZWY9IiN0LTAiLz48L2c+CjxnIHRyYW5zZm9ybT0idHJhbnNsYXRlKDE3NDYsMzQ5MikiPjx1c2UgeGxpbms6aHJlZj0iI3ItMCIvPjwvZz4KPGcgdHJhbnNmb3JtPSJ0cmFuc2xhdGUoMTg0MywzNDkyKSI+PHVzZSB4bGluazpocmVmPSIjcmVjdC0wIi8+PC9nPgo8ZyB0cmFuc2Zvcm09InRyYW5zbGF0ZSgxOTQwLDM0OTIpIj48dXNlIHhsaW5rOmhyZWY9IiNyZWN0LTAiLz48L2c+CjxnIHRyYW5zZm9ybT0idHJhbnNsYXRlKDIwMzcsMzQ5MikiPjx1c2UgeGxpbms6aHJlZj0iI3JlY3QtMCIvPjwvZz4KPGcgdHJhbnNmb3JtPSJ0cmFuc2xhdGUoMjEzNCwzNDkyKSI+PHVzZSB4bGluazpocmVmPSIjbHQtMCIvPjwvZz4KPGcgdHJhbnNmb3JtPSJ0cmFuc2xhdGUoMjUyMiwzNDkyKSI+PHVzZSB4bGluazpocmVmPSIjcmItMCIvPjwvZz4KPGcgdHJhbnNmb3JtPSJ0cmFuc2xhdGUoMjYxOSwzNDkyKSI+PHVzZSB4bGluazpocmVmPSIjbHQtMCIvPjwvZz4KPGcgdHJhbnNmb3JtPSJ0cmFuc2xhdGUoMjcxNiwzNDkyKSI+PHVzZSB4bGluazpocmVmPSIjbl9yYi0wIi8+PC9nPgo8ZyB0cmFuc2Zvcm09InRyYW5zbGF0ZSgyODEzLDM0OTIpIj48dXNlIHhsaW5rOmhyZWY9IiNyYi0wIi8+PC9nPgo8ZyB0cmFuc2Zvcm09InRyYW5zbGF0ZSgyOTEwLDM0OTIpIj48dXNlIHhsaW5rOmhyZWY9IiNyZWN0LTAiLz48L2c+CjxnIHRyYW5zZm9ybT0idHJhbnNsYXRlKDMwMDcsMzQ5MikiPjx1c2UgeGxpbms6aHJlZj0iI3JlY3QtMCIvPjwvZz4KPGcgdHJhbnNmb3JtPSJ0cmFuc2xhdGUoMzEwNCwzNDkyKSI+PHVzZSB4bGluazpocmVmPSIjcmVjdC0wIi8+PC9nPgo8ZyB0cmFuc2Zvcm09InRyYW5zbGF0ZSgzMjAxLDM0OTIpIj48dXNlIHhsaW5rOmhyZWY9IiNyZWN0LTAiLz48L2c+CjxnIHRyYW5zZm9ybT0idHJhbnNsYXRlKDMyOTgsMzQ5MikiPjx1c2UgeGxpbms6aHJlZj0iI3JlY3QtMCIvPjwvZz4KPGcgdHJhbnNmb3JtPSJ0cmFuc2xhdGUoMzM5NSwzNDkyKSI+PHVzZSB4bGluazpocmVmPSIjcmVjdC0wIi8+PC9nPgo8ZyB0cmFuc2Zvcm09InRyYW5zbGF0ZSgzNDkyLDM0OTIpIj48dXNlIHhsaW5rOmhyZWY9IiNyZWN0LTAiLz48L2c+CjxnIHRyYW5zZm9ybT0idHJhbnNsYXRlKDM4ODAsMzQ5MikiPjx1c2UgeGxpbms6aHJlZj0iI2ItMCIvPjwvZz4KPGcgdHJhbnNmb3JtPSJ0cmFuc2xhdGUoODczLDM1ODkpIj48dXNlIHhsaW5rOmhyZWY9IiNydC0wIi8+PC9nPgo8ZyB0cmFuc2Zvcm09InRyYW5zbGF0ZSg5NzAsMzU4OSkiPjx1c2UgeGxpbms6aHJlZj0iI3JlY3QtMCIvPjwvZz4KPGcgdHJhbnNmb3JtPSJ0cmFuc2xhdGUoMTA2NywzNTg5KSI+PHVzZSB4bGluazpocmVmPSIjcmVjdC0wIi8+PC9nPgo8ZyB0cmFuc2Zvcm09InRyYW5zbGF0ZSgxMTY0LDM1ODkpIj48dXNlIHhsaW5rOmhyZWY9IiNyZWN0LTAiLz48L2c+CjxnIHRyYW5zZm9ybT0idHJhbnNsYXRlKDEzNTgsMzU4OSkiPjx1c2UgeGxpbms6aHJlZj0iI2ItMCIvPjwvZz4KPGcgdHJhbnNmb3JtPSJ0cmFuc2xhdGUoMTQ1NSwzNTg5KSI+PHVzZSB4bGluazpocmVmPSIjbl9yYi0wIi8+PC9nPgo8ZyB0cmFuc2Zvcm09InRyYW5zbGF0ZSgxNTUyLDM1ODkpIj48dXNlIHhsaW5rOmhyZWY9IiNiLTAiLz48L2c+CjxnIHRyYW5zZm9ybT0idHJhbnNsYXRlKDE5NDAsMzU4OSkiPjx1c2UgeGxpbms6aHJlZj0iI3JlY3QtMCIvPjwvZz4KPGcgdHJhbnNmb3JtPSJ0cmFuc2xhdGUoMjEzNCwzNTg5KSI+PHVzZSB4bGluazpocmVmPSIjbl9yYi0wIi8+PC9nPgo8ZyB0cmFuc2Zvcm09InRyYW5zbGF0ZSgyMjMxLDM1ODkpIj48dXNlIHhsaW5rOmhyZWY9IiNyYi0wIi8+PC9nPgo8ZyB0cmFuc2Zvcm09InRyYW5zbGF0ZSgyMzI4LDM1ODkpIj48dXNlIHhsaW5rOmhyZWY9IiNsLTAiLz48L2c+CjxnIHRyYW5zZm9ybT0idHJhbnNsYXRlKDI0MjUsMzU4OSkiPjx1c2UgeGxpbms6aHJlZj0iI25fcmItMCIvPjwvZz4KPGcgdHJhbnNmb3JtPSJ0cmFuc2xhdGUoMjUyMiwzNTg5KSI+PHVzZSB4bGluazpocmVmPSIjcmVjdC0wIi8+PC9nPgo8ZyB0cmFuc2Zvcm09InRyYW5zbGF0ZSgyNjE5LDM1ODkpIj48dXNlIHhsaW5rOmhyZWY9IiNuX3JiLTAiLz48L2c+CjxnIHRyYW5zZm9ybT0idHJhbnNsYXRlKDI3MTYsMzU4OSkiPjx1c2UgeGxpbms6aHJlZj0iI3JiLTAiLz48L2c+CjxnIHRyYW5zZm9ybT0idHJhbnNsYXRlKDI4MTMsMzU4OSkiPjx1c2UgeGxpbms6aHJlZj0iI3JlY3QtMCIvPjwvZz4KPGcgdHJhbnNmb3JtPSJ0cmFuc2xhdGUoMjkxMCwzNTg5KSI+PHVzZSB4bGluazpocmVmPSIjcmVjdC0wIi8+PC9nPgo8ZyB0cmFuc2Zvcm09InRyYW5zbGF0ZSgzMDA3LDM1ODkpIj48dXNlIHhsaW5rOmhyZWY9IiNsdC0wIi8+PC9nPgo8ZyB0cmFuc2Zvcm09InRyYW5zbGF0ZSgzMzk1LDM1ODkpIj48dXNlIHhsaW5rOmhyZWY9IiNydC0wIi8+PC9nPgo8ZyB0cmFuc2Zvcm09InRyYW5zbGF0ZSgzNDkyLDM1ODkpIj48dXNlIHhsaW5rOmhyZWY9IiNyZWN0LTAiLz48L2c+CjxnIHRyYW5zZm9ybT0idHJhbnNsYXRlKDM1ODksMzU4OSkiPjx1c2UgeGxpbms6aHJlZj0iI2wtMCIvPjwvZz4KPGcgdHJhbnNmb3JtPSJ0cmFuc2xhdGUoMzc4MywzNTg5KSI+PHVzZSB4bGluazpocmVmPSIjbl9yYi0wIi8+PC9nPgo8ZyB0cmFuc2Zvcm09InRyYW5zbGF0ZSgzODgwLDM1ODkpIj48dXNlIHhsaW5rOmhyZWY9IiNyZWN0LTAiLz48L2c+CjxnIHRyYW5zZm9ybT0idHJhbnNsYXRlKDc3NiwzNjg2KSI+PHVzZSB4bGluazpocmVmPSIjZW1wdHktMCIvPjwvZz4KPGcgdHJhbnNmb3JtPSJ0cmFuc2xhdGUoMTA2NywzNjg2KSI+PHVzZSB4bGluazpocmVmPSIjcmVjdC0wIi8+PC9nPgo8ZyB0cmFuc2Zvcm09InRyYW5zbGF0ZSgxMTY0LDM2ODYpIj48dXNlIHhsaW5rOmhyZWY9IiNyZWN0LTAiLz48L2c+CjxnIHRyYW5zZm9ybT0idHJhbnNsYXRlKDEzNTgsMzY4NikiPjx1c2UgeGxpbms6aHJlZj0iI3JlY3QtMCIvPjwvZz4KPGcgdHJhbnNmb3JtPSJ0cmFuc2xhdGUoMTQ1NSwzNjg2KSI+PHVzZSB4bGluazpocmVmPSIjcmVjdC0wIi8+PC9nPgo8ZyB0cmFuc2Zvcm09InRyYW5zbGF0ZSgxNTUyLDM2ODYpIj48dXNlIHhsaW5rOmhyZWY9IiNsdC0wIi8+PC9nPgo8ZyB0cmFuc2Zvcm09InRyYW5zbGF0ZSgxNzQ2LDM2ODYpIj48dXNlIHhsaW5rOmhyZWY9IiNlbXB0eS0wIi8+PC9nPgo8ZyB0cmFuc2Zvcm09InRyYW5zbGF0ZSgxOTQwLDM2ODYpIj48dXNlIHhsaW5rOmhyZWY9IiNyZWN0LTAiLz48L2c+CjxnIHRyYW5zZm9ybT0idHJhbnNsYXRlKDIxMzQsMzY4NikiPjx1c2UgeGxpbms6aHJlZj0iI3ItMCIvPjwvZz4KPGcgdHJhbnNmb3JtPSJ0cmFuc2xhdGUoMjIzMSwzNjg2KSI+PHVzZSB4bGluazpocmVmPSIjcmVjdC0wIi8+PC9nPgo8ZyB0cmFuc2Zvcm09InRyYW5zbGF0ZSgyNDI1LDM2ODYpIj48dXNlIHhsaW5rOmhyZWY9IiNyLTAiLz48L2c+CjxnIHRyYW5zZm9ybT0idHJhbnNsYXRlKDI1MjIsMzY4NikiPjx1c2UgeGxpbms6aHJlZj0iI3JlY3QtMCIvPjwvZz4KPGcgdHJhbnNmb3JtPSJ0cmFuc2xhdGUoMjYxOSwzNjg2KSI+PHVzZSB4bGluazpocmVmPSIjcmVjdC0wIi8+PC9nPgo8ZyB0cmFuc2Zvcm09InRyYW5zbGF0ZSgyNzE2LDM2ODYpIj48dXNlIHhsaW5rOmhyZWY9IiNsdC0wIi8+PC9nPgo8ZyB0cmFuc2Zvcm09InRyYW5zbGF0ZSgzMjAxLDM2ODYpIj48dXNlIHhsaW5rOmhyZWY9IiNlbXB0eS0wIi8+PC9nPgo8ZyB0cmFuc2Zvcm09InRyYW5zbGF0ZSgzNDkyLDM2ODYpIj48dXNlIHhsaW5rOmhyZWY9IiN0LTAiLz48L2c+CjxnIHRyYW5zZm9ybT0idHJhbnNsYXRlKDM3ODMsMzY4NikiPjx1c2UgeGxpbms6aHJlZj0iI3ItMCIvPjwvZz4KPGcgdHJhbnNmb3JtPSJ0cmFuc2xhdGUoMzg4MCwzNjg2KSI+PHVzZSB4bGluazpocmVmPSIjbHQtMCIvPjwvZz4KPGcgdHJhbnNmb3JtPSJ0cmFuc2xhdGUoOTcwLDM3ODMpIj48dXNlIHhsaW5rOmhyZWY9IiNyLTAiLz48L2c+CjxnIHRyYW5zZm9ybT0idHJhbnNsYXRlKDEwNjcsMzc4MykiPjx1c2UgeGxpbms6aHJlZj0iI3JlY3QtMCIvPjwvZz4KPGcgdHJhbnNmb3JtPSJ0cmFuc2xhdGUoMTE2NCwzNzgzKSI+PHVzZSB4bGluazpocmVmPSIjcmVjdC0wIi8+PC9nPgo8ZyB0cmFuc2Zvcm09InRyYW5zbGF0ZSgxMjYxLDM3ODMpIj48dXNlIHhsaW5rOmhyZWY9IiNuX3JiLTAiLz48L2c+CjxnIHRyYW5zZm9ybT0idHJhbnNsYXRlKDEzNTgsMzc4MykiPjx1c2UgeGxpbms6aHJlZj0iI3JlY3QtMCIvPjwvZz4KPGcgdHJhbnNmb3JtPSJ0cmFuc2xhdGUoMTY0OSwzNzgzKSI+PHVzZSB4bGluazpocmVmPSIjYi0wIi8+PC9nPgo8ZyB0cmFuc2Zvcm09InRyYW5zbGF0ZSgxOTQwLDM3ODMpIj48dXNlIHhsaW5rOmhyZWY9IiNydC0wIi8+PC9nPgo8ZyB0cmFuc2Zvcm09InRyYW5zbGF0ZSgyMDM3LDM3ODMpIj48dXNlIHhsaW5rOmhyZWY9IiNsLTAiLz48L2c+CjxnIHRyYW5zZm9ybT0idHJhbnNsYXRlKDIyMzEsMzc4MykiPjx1c2UgeGxpbms6aHJlZj0iI3JlY3QtMCIvPjwvZz4KPGcgdHJhbnNmb3JtPSJ0cmFuc2xhdGUoMjYxOSwzNzgzKSI+PHVzZSB4bGluazpocmVmPSIjcmVjdC0wIi8+PC9nPgo8ZyB0cmFuc2Zvcm09InRyYW5zbGF0ZSgyOTEwLDM3ODMpIj48dXNlIHhsaW5rOmhyZWY9IiNlbXB0eS0wIi8+PC9nPgo8ZyB0cmFuc2Zvcm09InRyYW5zbGF0ZSgzMTA0LDM3ODMpIj48dXNlIHhsaW5rOmhyZWY9IiNiLTAiLz48L2c+CjxnIHRyYW5zZm9ybT0idHJhbnNsYXRlKDExNjQsMzg4MCkiPjx1c2UgeGxpbms6aHJlZj0iI3J0LTAiLz48L2c+CjxnIHRyYW5zZm9ybT0idHJhbnNsYXRlKDEyNjEsMzg4MCkiPjx1c2UgeGxpbms6aHJlZj0iI3JlY3QtMCIvPjwvZz4KPGcgdHJhbnNmb3JtPSJ0cmFuc2xhdGUoMTM1OCwzODgwKSI+PHVzZSB4bGluazpocmVmPSIjbHQtMCIvPjwvZz4KPGcgdHJhbnNmb3JtPSJ0cmFuc2xhdGUoMTY0OSwzODgwKSI+PHVzZSB4bGluazpocmVmPSIjdC0wIi8+PC9nPgo8ZyB0cmFuc2Zvcm09InRyYW5zbGF0ZSgyMTM0LDM4ODApIj48dXNlIHhsaW5rOmhyZWY9IiNyLTAiLz48L2c+CjxnIHRyYW5zZm9ybT0idHJhbnNsYXRlKDIyMzEsMzg4MCkiPjx1c2UgeGxpbms6aHJlZj0iI3JlY3QtMCIvPjwvZz4KPGcgdHJhbnNmb3JtPSJ0cmFuc2xhdGUoMjMyOCwzODgwKSI+PHVzZSB4bGluazpocmVmPSIjcmVjdC0wIi8+PC9nPgo8ZyB0cmFuc2Zvcm09InRyYW5zbGF0ZSgyNDI1LDM4ODApIj48dXNlIHhsaW5rOmhyZWY9IiNsLTAiLz48L2c+CjxnIHRyYW5zZm9ybT0idHJhbnNsYXRlKDI2MTksMzg4MCkiPjx1c2UgeGxpbms6aHJlZj0iI3QtMCIvPjwvZz4KPGcgdHJhbnNmb3JtPSJ0cmFuc2xhdGUoMzEwNCwzODgwKSI+PHVzZSB4bGluazpocmVmPSIjdC0wIi8+PC9nPgo8ZyB0cmFuc2Zvcm09InRyYW5zbGF0ZSgzNDkyLDM4ODApIj48dXNlIHhsaW5rOmhyZWY9IiNyLTAiLz48L2c+CjxnIHRyYW5zZm9ybT0idHJhbnNsYXRlKDM1ODksMzg4MCkiPjx1c2UgeGxpbms6aHJlZj0iI3JlY3QtMCIvPjwvZz4KPGcgdHJhbnNmb3JtPSJ0cmFuc2xhdGUoMzY4NiwzODgwKSI+PHVzZSB4bGluazpocmVmPSIjbC0wIi8+PC9nPgo8ZyB0cmFuc2Zvcm09InRyYW5zbGF0ZSgzODgwLDM4ODApIj48dXNlIHhsaW5rOmhyZWY9IiNlbXB0eS0wIi8+PC9nPgo8dXNlIGZpbGwtcnVsZT0iZXZlbm9kZCIgdHJhbnNmb3JtPSJ0cmFuc2xhdGUoMCwwKSIgeGxpbms6aHJlZj0iI3BvaW50LTAiLz4KPHVzZSBmaWxsLXJ1bGU9ImV2ZW5vZGQiIHRyYW5zZm9ybT0idHJhbnNsYXRlKDMyNjQsMCkiIHhsaW5rOmhyZWY9IiNwb2ludC0wIi8+Cjx1c2UgZmlsbC1ydWxlPSJldmVub2RkIiB0cmFuc2Zvcm09InRyYW5zbGF0ZSgwLDMyNjQpIiB4bGluazpocmVmPSIjcG9pbnQtMCIvPgogICAgPC9nPgogIDwvc3ZnP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</a:lstStyle>
          <a:p>
            <a:pPr/>
            <a:endParaRPr lang="ru-RU"/>
          </a:p>
        </p:txBody>
      </p:sp>
      <p:sp>
        <p:nvSpPr>
          <p:cNvPr id="4" name="AutoShape 4" descr="data:image/svg+xml;base64,CiAgPHN2ZwogICAgdmVyc2lvbj0iMS4xIgogICAgdmlld0JveD0iMCAwIDQwNTkgNDA1OSIKICAgIHdpZHRoPSIyNTZweCIKICAgIGhlaWdodD0iMjU2cHgiCiAgICAKICAgIHhtbDpzcGFjZT0icHJlc2VydmUiIHhtbG5zPSJodHRwOi8vd3d3LnczLm9yZy8yMDAwL3N2ZyIgeG1sbnM6eGxpbms9Imh0dHA6Ly93d3cudzMub3JnLzE5OTkveGxpbmsiCiAgPgogICAgPGRlZnM+CiAgICAgIDxyZWN0IGlkPSJyZWN0LTAiIHdpZHRoPSIxMDAiIGhlaWdodD0iMTAwIiBmaWxsPSIjMDAwMDAwIi8+CiAgICAgIDxwYXRoCiAgICAgICAgaWQ9ImVtcHR5LTAiCiAgICAgICAgZD0iTTAsMjguNnY0Mi45QzAsODcuMywxMi44LDEwMCwyOC42LDEwMGg0Mi45YzE1LjksMCwyOC42LTEyLjgsMjguNi0yOC42VjI4LjZDMTAwLDEyLjcsODcuMiwwLDcxLjQsMEgyOC42IEMxMi44LDAsMCwxMi44LDAsMjguNnoiCiAgICAgICAgZmlsbD0iIzAwMDAwMCIKICAgICAgLz4KICAgICAgPHBhdGggaWQ9ImItMCIgZD0iTTAsMCBMNjYsMCBDODQuNzc3NjgxNSwtMy40NDk0MDQxM2UtMTUgMTAwLDE1LjIyMjMxODUgMTAwLDM0IEwxMDAsNjYgQzEwMCw4NC43Nzc2ODE1IDg0Ljc3NzY4MTUsMTAwIDY2LDEwMCBMMCwxMDAgTDAsMCBaIiB0cmFuc2Zvcm09InJvdGF0ZSgtOTAgNTAgNTApIiBmaWxsPSIjMDAwMDAwIi8+CiAgICAgIDxwYXRoIGlkPSJyLTAiIGQ9Ik0wLDAgTDY2LDAgQzg0Ljc3NzY4MTUsLTMuNDQ5NDA0MTNlLTE1IDEwMCwxNS4yMjIzMTg1IDEwMCwzNCBMMTAwLDY2IEMxMDAsODQuNzc3NjgxNSA4NC43Nzc2ODE1LDEwMCA2NiwxMDAgTDAsMTAwIEwwLDAgWiIgdHJhbnNmb3JtPSJyb3RhdGUoLTE4MCA1MCA1MCkiIGZpbGw9IiMwMDAwMDAiLz4KICAgICAgPHBhdGggaWQ9ImwtMCIgZD0iTTAsMCBMNjYsMCBDODQuNzc3NjgxNSwtMy40NDk0MDQxM2UtMTUgMTAwLDE1LjIyMjMxODUgMTAwLDM0IEwxMDAsNjYgQzEwMCw4NC43Nzc2ODE1IDg0Ljc3NzY4MTUsMTAwIDY2LDEwMCBMMCwxMDAgTDAsMCBaIiBmaWxsPSIjMDAwMDAwIi8+CiAgICAgIDxwYXRoIGlkPSJ0LTAiIGQ9Ik0wLDAgTDY2LDAgQzg0Ljc3NzY4MTUsLTMuNDQ5NDA0MTNlLTE1IDEwMCwxNS4yMjIzMTg1IDEwMCwzNCBMMTAwLDY2IEMxMDAsODQuNzc3NjgxNSA4NC43Nzc2ODE1LDEwMCA2NiwxMDAgTDAsMTAwIEwwLDAgWiIgdHJhbnNmb3JtPSJyb3RhdGUoOTAgNTAgNTApIiBmaWxsPSIjMDAwMDAwIi8+CiAgICAgIDxwYXRoIGlkPSJsLTAiIGQ9Ik0wLDAgTDEwMCwwIEwxMDAsNjYgQzEwMCw4NC43Nzc2ODE1IDg0Ljc3NzY4MTUsMTAwIDY2LDEwMCBMMCwxMDAgTDAsMCBaIiB0cmFuc2Zvcm09InJvdGF0ZSgtOTAgNTAgNTApIiBmaWxsPSIjMDAwMDAwIi8+CiAgICAgIDxwYXRoIGlkPSJsdC0wIiBkPSJNMCwwIEwxMDAsMCBMMTAwLDY2IEMxMDAsODQuNzc3NjgxNSA4NC43Nzc2ODE1LDEwMCA2NiwxMDAgTDAsMTAwIEwwLDAgWiIgZmlsbD0iIzAwMDAwMCIvPgogICAgICA8cGF0aCBpZD0ibGItMCIgZD0iTTAsMCBMMTAwLDAgTDEwMCw2NiBDMTAwLDg0Ljc3NzY4MTUgODQuNzc3NjgxNSwxMDAgNjYsMTAwIEwwLDEwMCBMMCwwIFoiIHRyYW5zZm9ybT0icm90YXRlKC05MCA1MCA1MCkiIGZpbGw9IiMwMDAwMDAiLz4KICAgICAgPHBhdGggaWQ9InJiLTAiIGQ9Ik0wLDAgTDEwMCwwIEwxMDAsNjYgQzEwMCw4NC43Nzc2ODE1IDg0Ljc3NzY4MTUsMTAwIDY2LDEwMCBMMCwxMDAgTDAsMCBaIiB0cmFuc2Zvcm09InJvdGF0ZSgtMTgwIDUwIDUwKSIgZmlsbD0iIzAwMDAwMCIvPgogICAgICA8cGF0aCBpZD0icnQtMCIgZD0iTTAsMCBMMTAwLDAgTDEwMCw2NiBDMTAwLDg0Ljc3NzY4MTUgODQuNzc3NjgxNSwxMDAgNjYsMTAwIEwwLDEwMCBMMCwwIFoiIHRyYW5zZm9ybT0icm90YXRlKDkwIDUwIDUwKSIgZmlsbD0iIzAwMDAwMCIvPgogICAgICA8cGF0aAogICAgICAgIGlkPSJuX2x0LTAiCiAgICAgICAgZD0iTTMwLjUsMlYwSDB2MzAuNWgyQzIsMTQuNywxNC44LDIsMzAuNSwyeiIKICAgICAgICBmaWxsPSIjMDAwMDAwIgogICAgICAvPgogICAgICA8cGF0aAogICAgICAgIGlkPSJuX2xiLTAiCiAgICAgICAgZD0iTTIsNjkuNUgwVjEwMGgzMC41di0yQzE0LjcsOTgsMiw4NS4yLDIsNjkuNXoiCiAgICAgICAgZmlsbD0iIzAwMDAwMCIKICAgICAgLz4KICAgICAgPHBhdGgKICAgICAgICBpZD0ibl9ydC0wIgogICAgICAgIGQ9Ik05OCwzMC41aDJWMEg2OS41djJDODUuMywyLDk4LDE0LjgsOTgsMzAuNXoiCiAgICAgICAgZmlsbD0iIzAwMDAwMCIKICAgICAgLz4KICAgICAgPHBhdGggaWQ9Im5fcmItMCIKICAgICAgICBkPSJNNjkuNSw5OHYySDEwMFY2OS41aC0yQzk4LDg1LjMsODUuMiw5OCw2OS41LDk4eiIKICAgICAgICBmaWxsPSIjMDAwMDAwIgogICAgICAvPgogICAgICA8cGF0aAogICAgICAgIGlkPSJwb2ludC0wIgogICAgICAgIGZpbGw9IiMwMDAwMDAiCiAgICAgICAgZD0iTTYwMC4wMDE3ODYsNDU3LjMyOTMzMyBMNjAwLjAwMTc4NiwyNDIuNjU4MTY3IEM2MDAuMDAxNzg2LDE0Ny4zNzIzNjggNTg3LjAzOTUxNywxMjQuMTIyNzg0IDU4MS40NjQ2MTcsMTE4LjUzNTM4MyBDNTc1Ljg3NzIxNiwxMTIuOTYwNDgzIDU1Mi42Mjc2MzIsOTkuOTk4MjE0MyA0NTcuMzI5MzMzLDk5Ljk5ODIxNDMgTDI0Mi42NzA2NjcsOTkuOTk4MjE0MyBDMTQ3LjM3MjM2OCw5OS45OTgyMTQzIDEyNC4xMjI3ODQsMTEyLjk2MDQ4MyAxMTguNTQ3ODgzLDExOC41MzUzODMgQzExMi45NzI5ODMsMTI0LjEyMjc4NCA5OS45OTgyMTQzLDE0Ny4zNzIzNjggOTkuOTk4MjE0MywyNDIuNjU4MTY3IEw5OS45OTgyMTQzLDQ1Ny4zMjkzMzMgQzk5Ljk5ODIxNDMsNTUyLjYyNzYzMiAxMTIuOTcyOTgzLDU3NS44NzcyMTYgMTE4LjU0Nzg4Myw1ODEuNDY0NjE3IEMxMjQuMTIyNzg0LDU4Ny4wMjcwMTcgMTQ3LjM3MjM2OCw2MDAuMDAxNzg2IDI0Mi42NzA2NjcsNjAwLjAwMTc4NiBMNDU3LjMyOTMzMyw2MDAuMDAxNzg2IEM1NTIuNjI3NjMyLDYwMC4wMDE3ODYgNTc1Ljg3NzIxNiw1ODcuMDI3MDE3IDU4MS40NjQ2MTcsNTgxLjQ2NDYxNyBDNTg3LjAzOTUxNyw1NzUuODc3MjE2IDYwMC4wMDE3ODYsNTUyLjYyNzYzMiA2MDAuMDAxNzg2LDQ1Ny4zMjkzMzMgWiBNNDU3LjMyOTMzMywwIEM2NTMuMzM4MzMzLDAgNzAwLDQ2LjY2MTY2NjggNzAwLDI0Mi42NTgxNjcgQzcwMCw0MzguNjY3MTY3IDcwMCwyNjEuMzMyODMzIDcwMCw0NTcuMzI5MzMzIEM3MDAsNjUzLjMzODMzMyA2NTMuMzM4MzMzLDcwMCA0NTcuMzI5MzMzLDcwMCBDMjYxLjMzMjgzMyw3MDAgNDM4LjY2NzE2Nyw3MDAgMjQyLjY3MDY2Nyw3MDAgQzQ2LjY2MTY2NjgsNzAwIDAsNjUzLjMzODMzMyAwLDQ1Ny4zMjkzMzMgQzAsMjYxLjMzMjgzMyAwLDM1Mi4xMTg3MTIgMCwyNDIuNjU4MTY3IEMwLDQ2LjY2MTY2NjggNDYuNjYxNjY2OCwwIDI0Mi42NzA2NjcsMCBDNDM4LjY2NzE2NywwIDI2MS4zMzI4MzMsMCA0NTcuMzI5MzMzLDAgWiBNMzk1Ljk5NjY2NywyMDAgQzQ4MC4wMDQxNjYsMjAwIDUwMCwyMjAuMDA4MzMyIDUwMCwzMDMuOTkwODM1IEM1MDAsMzg3Ljk5ODMzNCA1MDAsMzEyLjAwMTY2NiA1MDAsMzk1Ljk5NjY2NyBDNTAwLDQ3OS45OTE2NjggNDgwLjAwNDE2Niw1MDAgMzk1Ljk5NjY2Nyw1MDAgQzMxMi4wMDE2NjYsNTAwIDM4Ny45OTgzMzQsNTAwIDMwNC4wMDMzMzMsNTAwIEMyMjAuMDA4MzMyLDUwMCAyMDAsNDc5Ljk5MTY2OCAyMDAsMzk1Ljk5NjY2NyBDMjAwLDMxMi4wMDE2NjYgMjAwLDM1MC45MDYwNjEgMjAwLDMwMy45OTA4MzUgQzIwMCwyMjAuMDA4MzMyIDIyMC4wMDgzMzIsMjAwIDMwNC4wMDMzMzMsMjAwIEMzODcuOTk4MzM0LDIwMCAzMTIuMDAxNjY2LDIwMCAzOTUuOTk2NjY3LDIwMCBaIgogICAgICAvPgogICAgICA8ZyBpZD0idmtfbG9nby0wIj4KICAgICAgICA8cGF0aAogICAgICAgICAgZmlsbD0iIzA3ZiIKICAgICAgICAgIGQ9Ik04My4zMzM0IDM2My4zMzNDODMuMzMzNCAyMzEuMzQgODMuMzMzNCAxNjUuMzQzIDEyNC4zMzggMTI0LjMzOEMxNjUuMzQzIDgzLjMzMzMgMjMxLjM0ICAgICAgICAgICAgICA4My4zMzMzIDM2My4zMzMgODMuMzMzM0gzODYuNjY3QzUxOC42NiA4My4zMzMzIDU4NC42NTcgODMuMzMzMyA2MjUuNjYyIDEyNC4zMzhDNjY2LjY2NyAxNjUuMzQzICAgICAgICAgICAgICA2NjYuNjY3IDIzMS4zNCA2NjYuNjY3IDM2My4zMzNWMzg2LjY2N0M2NjYuNjY3IDUxOC42NiA2NjYuNjY3IDU4NC42NTcgNjI1LjY2MiA2MjUuNjYyQzU4NC42NTcgICAgICAgICAgICAgIDY2Ni42NjcgNTE4LjY2IDY2Ni42NjcgMzg2LjY2NyA2NjYuNjY3SDM2My4zMzNDMjMxLjM0IDY2Ni42NjcgMTY1LjM0MyA2NjYuNjY3IDEyNC4zMzggNjI1LjY2MkM4My4zMzM0ICAgICAgICAgICAgICA1ODQuNjU3IDgzLjMzMzQgNTE4LjY2IDgzLjMzMzQgMzg2LjY2N1YzNjMuMzMzWiIKICAgICAgICAvPgogICAgICAgIDxwYXRoCiAgICAgICAgICBmaWxsPSIjRkZGIgogICAgICAgICAgZD0iTTM5NC45MDcgNTA4LjY4MUMyNjMuMjkzIDUwOC42ODEgMTgzLjQ0MiA0MTcuMzY1IDE4MC4zMTMgMjY1LjYyNUgyNDYuOTcyQzI0OS4wNSAzNzcuMDkgICAgICAgICAgICAgIDI5OS43NjMgNDI0LjMyMyAzMzguNjM4IDQzNC4wMzZWMjY1LjYyNUg0MDIuNTE5VjM2MS44MkM0NDAuMDE2IDM1Ny42NjQgNDc5LjI2NCAzMTMuOTA5ICAgICAgICAgICAgICA0OTIuNDU2IDI2NS42MjVINTU1LjMzM0M1NDUuMjcgMzI1IDUwMi41NDMgMzY4Ljc1NCA0NzIuMzUzIDM4Ni44MDNDNTAyLjU2NiA0MDEuMzk1IDU1MS4xNzcgICAgICAgICAgICAgIDQzOS41OTMgNTY5LjkyNiA1MDguNjgxSDUwMC44MTVDNDg2LjIyMiA0NjIuNDk4IDQ1MC40NzYgNDI2LjcyOCA0MDIuNTQyIDQyMS44NzJWNTA4LjY4MUgzOTQuOTA3WiIKICAgICAgICAvPgogICAgICA8L2c+CiAgICAgIDxjbGlwUGF0aCBpZD0ibG9nby1tYXNrLTAiPgogICAgICAgIDxyZWN0IHg9IjAiIHk9IjAiIHdpZHRoPSI3NTAiIGhlaWdodD0iNzUwIiAvPgogICAgICA8L2NsaXBQYXRoPgogICAgPC9kZWZzPgoKICAgIAogICAgICA8cmVjdAogICAgICAgIHg9IjAiCiAgICAgICAgd2lkdGg9IjQwNTkiCiAgICAgICAgaGVpZ2h0PSI0MDU5IgogICAgICAgIHJ4PSI1NzEiCiAgICAgICAgZmlsbD0iI2ZmZmZmZiIKICAgICAgLz4KCiAgICA8ZyB0cmFuc2Zvcm09InRyYW5zbGF0ZSgzMzIuOTY0ODQzNzUsIDMzMi45NjQ4NDM3NSkgc2NhbGUoMC44NDM3NSkiPgogICAgICA8ZyB0cmFuc2Zvcm09InRyYW5zbGF0ZSg4NzMsMCkiPjx1c2UgeGxpbms6aHJlZj0iI3ItMCIvPjwvZz4KPGcgdHJhbnNmb3JtPSJ0cmFuc2xhdGUoOTcwLDApIj48dXNlIHhsaW5rOmhyZWY9IiNsYi0wIi8+PC9nPgo8ZyB0cmFuc2Zvcm09InRyYW5zbGF0ZSgxMDY3LDApIj48dXNlIHhsaW5rOmhyZWY9IiNuX3JiLTAiLz48L2c+CjxnIHRyYW5zZm9ybT0idHJhbnNsYXRlKDExNjQsMCkiPjx1c2UgeGxpbms6aHJlZj0iI2ItMCIvPjwvZz4KPGcgdHJhbnNmb3JtPSJ0cmFuc2xhdGUoMTM1OCwwKSI+PHVzZSB4bGluazpocmVmPSIjYi0wIi8+PC9nPgo8ZyB0cmFuc2Zvcm09InRyYW5zbGF0ZSgxNTUyLDApIj48dXNlIHhsaW5rOmhyZWY9IiNiLTAiLz48L2c+CjxnIHRyYW5zZm9ybT0idHJhbnNsYXRlKDIxMzQsMCkiPjx1c2UgeGxpbms6aHJlZj0iI3ItMCIvPjwvZz4KPGcgdHJhbnNmb3JtPSJ0cmFuc2xhdGUoMjIzMSwwKSI+PHVzZSB4bGluazpocmVmPSIjcmVjdC0wIi8+PC9nPgo8ZyB0cmFuc2Zvcm09InRyYW5zbGF0ZSgyMzI4LDApIj48dXNlIHhsaW5rOmhyZWY9IiNsYi0wIi8+PC9nPgo8ZyB0cmFuc2Zvcm09InRyYW5zbGF0ZSgyNDI1LDApIj48dXNlIHhsaW5rOmhyZWY9IiNuX3JiLTAiLz48L2c+CjxnIHRyYW5zZm9ybT0idHJhbnNsYXRlKDI1MjIsMCkiPjx1c2UgeGxpbms6aHJlZj0iI2ItMCIvPjwvZz4KPGcgdHJhbnNmb3JtPSJ0cmFuc2xhdGUoMjgxMywwKSI+PHVzZSB4bGluazpocmVmPSIjZW1wdHktMCIvPjwvZz4KPGcgdHJhbnNmb3JtPSJ0cmFuc2xhdGUoMzAwNywwKSI+PHVzZSB4bGluazpocmVmPSIjZW1wdHktMCIvPjwvZz4KPGcgdHJhbnNmb3JtPSJ0cmFuc2xhdGUoNzc2LDk3KSI+PHVzZSB4bGluazpocmVmPSIjYi0wIi8+PC9nPgo8ZyB0cmFuc2Zvcm09InRyYW5zbGF0ZSg5NzAsOTcpIj48dXNlIHhsaW5rOmhyZWY9IiNydC0wIi8+PC9nPgo8ZyB0cmFuc2Zvcm09InRyYW5zbGF0ZSgxMDY3LDk3KSI+PHVzZSB4bGluazpocmVmPSIjcmVjdC0wIi8+PC9nPgo8ZyB0cmFuc2Zvcm09InRyYW5zbGF0ZSgxMTY0LDk3KSI+PHVzZSB4bGluazpocmVmPSIjcmVjdC0wIi8+PC9nPgo8ZyB0cmFuc2Zvcm09InRyYW5zbGF0ZSgxMzU4LDk3KSI+PHVzZSB4bGluazpocmVmPSIjdC0wIi8+PC9nPgo8ZyB0cmFuc2Zvcm09InRyYW5zbGF0ZSgxNTUyLDk3KSI+PHVzZSB4bGluazpocmVmPSIjcmVjdC0wIi8+PC9nPgo8ZyB0cmFuc2Zvcm09InRyYW5zbGF0ZSgxNzQ2LDk3KSI+PHVzZSB4bGluazpocmVmPSIjci0wIi8+PC9nPgo8ZyB0cmFuc2Zvcm09InRyYW5zbGF0ZSgxODQzLDk3KSI+PHVzZSB4bGluazpocmVmPSIjbC0wIi8+PC9nPgo8ZyB0cmFuc2Zvcm09InRyYW5zbGF0ZSgxOTQwLDk3KSI+PHVzZSB4bGluazpocmVmPSIjbl9yYi0wIi8+PC9nPgo8ZyB0cmFuc2Zvcm09InRyYW5zbGF0ZSgyMDM3LDk3KSI+PHVzZSB4bGluazpocmVmPSIjYi0wIi8+PC9nPgo8ZyB0cmFuc2Zvcm09InRyYW5zbGF0ZSgyMzI4LDk3KSI+PHVzZSB4bGluazpocmVmPSIjcmVjdC0wIi8+PC9nPgo8ZyB0cmFuc2Zvcm09InRyYW5zbGF0ZSgyNDI1LDk3KSI+PHVzZSB4bGluazpocmVmPSIjcmVjdC0wIi8+PC9nPgo8ZyB0cmFuc2Zvcm09InRyYW5zbGF0ZSgyNTIyLDk3KSI+PHVzZSB4bGluazpocmVmPSIjcmVjdC0wIi8+PC9nPgo8ZyB0cmFuc2Zvcm09InRyYW5zbGF0ZSgzMTA0LDk3KSI+PHVzZSB4bGluazpocmVmPSIjYi0wIi8+PC9nPgo8ZyB0cmFuc2Zvcm09InRyYW5zbGF0ZSg3NzYsMTk0KSI+PHVzZSB4bGluazpocmVmPSIjcmVjdC0wIi8+PC9nPgo8ZyB0cmFuc2Zvcm09InRyYW5zbGF0ZSg4NzMsMTk0KSI+PHVzZSB4bGluazpocmVmPSIjbC0wIi8+PC9nPgo8ZyB0cmFuc2Zvcm09InRyYW5zbGF0ZSgxMDY3LDE5NCkiPjx1c2UgeGxpbms6aHJlZj0iI3JlY3QtMCIvPjwvZz4KPGcgdHJhbnNmb3JtPSJ0cmFuc2xhdGUoMTE2NCwxOTQpIj48dXNlIHhsaW5rOmhyZWY9IiNsdC0wIi8+PC9nPgo8ZyB0cmFuc2Zvcm09InRyYW5zbGF0ZSgxNTUyLDE5NCkiPjx1c2UgeGxpbms6aHJlZj0iI3QtMCIvPjwvZz4KPGcgdHJhbnNmb3JtPSJ0cmFuc2xhdGUoMTk0MCwxOTQpIj48dXNlIHhsaW5rOmhyZWY9IiNyLTAiLz48L2c+CjxnIHRyYW5zZm9ybT0idHJhbnNsYXRlKDIwMzcsMTk0KSI+PHVzZSB4bGluazpocmVmPSIjcmVjdC0wIi8+PC9nPgo8ZyB0cmFuc2Zvcm09InRyYW5zbGF0ZSgyMTM0LDE5NCkiPjx1c2UgeGxpbms6aHJlZj0iI3JlY3QtMCIvPjwvZz4KPGcgdHJhbnNmb3JtPSJ0cmFuc2xhdGUoMjIzMSwxOTQpIj48dXNlIHhsaW5rOmhyZWY9IiNyZWN0LTAiLz48L2c+CjxnIHRyYW5zZm9ybT0idHJhbnNsYXRlKDIzMjgsMTk0KSI+PHVzZSB4bGluazpocmVmPSIjcmVjdC0wIi8+PC9nPgo8ZyB0cmFuc2Zvcm09InRyYW5zbGF0ZSgyNTIyLDE5NCkiPjx1c2UgeGxpbms6aHJlZj0iI3JlY3QtMCIvPjwvZz4KPGcgdHJhbnNmb3JtPSJ0cmFuc2xhdGUoMjYxOSwxOTQpIj48dXNlIHhsaW5rOmhyZWY9IiNsLTAiLz48L2c+CjxnIHRyYW5zZm9ybT0idHJhbnNsYXRlKDI4MTMsMTk0KSI+PHVzZSB4bGluazpocmVmPSIjZW1wdHktMCIvPjwvZz4KPGcgdHJhbnNmb3JtPSJ0cmFuc2xhdGUoMzEwNCwxOTQpIj48dXNlIHhsaW5rOmhyZWY9IiN0LTAiLz48L2c+CjxnIHRyYW5zZm9ybT0idHJhbnNsYXRlKDc3NiwyOTEpIj48dXNlIHhsaW5rOmhyZWY9IiNyZWN0LTAiLz48L2c+CjxnIHRyYW5zZm9ybT0idHJhbnNsYXRlKDg3MywyOTEpIj48dXNlIHhsaW5rOmhyZWY9IiNuX3JiLTAiLz48L2c+CjxnIHRyYW5zZm9ybT0idHJhbnNsYXRlKDk3MCwyOTEpIj48dXNlIHhsaW5rOmhyZWY9IiNyYi0wIi8+PC9nPgo8ZyB0cmFuc2Zvcm09InRyYW5zbGF0ZSgxMDY3LDI5MSkiPjx1c2UgeGxpbms6aHJlZj0iI3JlY3QtMCIvPjwvZz4KPGcgdHJhbnNmb3JtPSJ0cmFuc2xhdGUoMTg0MywyOTEpIj48dXNlIHhsaW5rOmhyZWY9IiNiLTAiLz48L2c+CjxnIHRyYW5zZm9ybT0idHJhbnNsYXRlKDIzMjgsMjkxKSI+PHVzZSB4bGluazpocmVmPSIjcmVjdC0wIi8+PC9nPgo8ZyB0cmFuc2Zvcm09InRyYW5zbGF0ZSgyNDI1LDI5MSkiPjx1c2UgeGxpbms6aHJlZj0iI25fcmItMCIvPjwvZz4KPGcgdHJhbnNmb3JtPSJ0cmFuc2xhdGUoMjUyMiwyOTEpIj48dXNlIHhsaW5rOmhyZWY9IiNyZWN0LTAiLz48L2c+CjxnIHRyYW5zZm9ybT0idHJhbnNsYXRlKDI3MTYsMjkxKSI+PHVzZSB4bGluazpocmVmPSIjZW1wdHktMCIvPjwvZz4KPGcgdHJhbnNmb3JtPSJ0cmFuc2xhdGUoMzAwNywyOTEpIj48dXNlIHhsaW5rOmhyZWY9IiNlbXB0eS0wIi8+PC9nPgo8ZyB0cmFuc2Zvcm09InRyYW5zbGF0ZSg3NzYsMzg4KSI+PHVzZSB4bGluazpocmVmPSIjcmVjdC0wIi8+PC9nPgo8ZyB0cmFuc2Zvcm09InRyYW5zbGF0ZSg4NzMsMzg4KSI+PHVzZSB4bGluazpocmVmPSIjcmVjdC0wIi8+PC9nPgo8ZyB0cmFuc2Zvcm09InRyYW5zbGF0ZSg5NzAsMzg4KSI+PHVzZSB4bGluazpocmVmPSIjcmVjdC0wIi8+PC9nPgo8ZyB0cmFuc2Zvcm09InRyYW5zbGF0ZSgxMDY3LDM4OCkiPjx1c2UgeGxpbms6aHJlZj0iI2x0LTAiLz48L2c+CjxnIHRyYW5zZm9ybT0idHJhbnNsYXRlKDE0NTUsMzg4KSI+PHVzZSB4bGluazpocmVmPSIjYi0wIi8+PC9nPgo8ZyB0cmFuc2Zvcm09InRyYW5zbGF0ZSgxNTUyLDM4OCkiPjx1c2UgeGxpbms6aHJlZj0iI25fcmItMCIvPjwvZz4KPGcgdHJhbnNmb3JtPSJ0cmFuc2xhdGUoMTY0OSwzODgpIj48dXNlIHhsaW5rOmhyZWY9IiNiLTAiLz48L2c+CjxnIHRyYW5zZm9ybT0idHJhbnNsYXRlKDE4NDMsMzg4KSI+PHVzZSB4bGluazpocmVmPSIjcmVjdC0wIi8+PC9nPgo8ZyB0cmFuc2Zvcm09InRyYW5zbGF0ZSgyMjMxLDM4OCkiPjx1c2UgeGxpbms6aHJlZj0iI3JiLTAiLz48L2c+CjxnIHRyYW5zZm9ybT0idHJhbnNsYXRlKDIzMjgsMzg4KSI+PHVzZSB4bGluazpocmVmPSIjcmVjdC0wIi8+PC9nPgo8ZyB0cmFuc2Zvcm09InRyYW5zbGF0ZSgyNDI1LDM4OCkiPjx1c2UgeGxpbms6aHJlZj0iI3JlY3QtMCIvPjwvZz4KPGcgdHJhbnNmb3JtPSJ0cmFuc2xhdGUoMjUyMiwzODgpIj48dXNlIHhsaW5rOmhyZWY9IiNyZWN0LTAiLz48L2c+CjxnIHRyYW5zZm9ybT0idHJhbnNsYXRlKDI2MTksMzg4KSI+PHVzZSB4bGluazpocmVmPSIjbC0wIi8+PC9nPgo8ZyB0cmFuc2Zvcm09InRyYW5zbGF0ZSgyODEzLDM4OCkiPjx1c2UgeGxpbms6aHJlZj0iI2VtcHR5LTAiLz48L2c+CjxnIHRyYW5zZm9ybT0idHJhbnNsYXRlKDMxMDQsMzg4KSI+PHVzZSB4bGluazpocmVmPSIjYi0wIi8+PC9nPgo8ZyB0cmFuc2Zvcm09InRyYW5zbGF0ZSg3NzYsNDg1KSI+PHVzZSB4bGluazpocmVmPSIjcmVjdC0wIi8+PC9nPgo8ZyB0cmFuc2Zvcm09InRyYW5zbGF0ZSg4NzMsNDg1KSI+PHVzZSB4bGluazpocmVmPSIjcmVjdC0wIi8+PC9nPgo8ZyB0cmFuc2Zvcm09InRyYW5zbGF0ZSg5NzAsNDg1KSI+PHVzZSB4bGluazpocmVmPSIjcmVjdC0wIi8+PC9nPgo8ZyB0cmFuc2Zvcm09InRyYW5zbGF0ZSgxNDU1LDQ4NSkiPjx1c2UgeGxpbms6aHJlZj0iI3J0LTAiLz48L2c+CjxnIHRyYW5zZm9ybT0idHJhbnNsYXRlKDE1NTIsNDg1KSI+PHVzZSB4bGluazpocmVmPSIjcmVjdC0wIi8+PC9nPgo8ZyB0cmFuc2Zvcm09InRyYW5zbGF0ZSgxNjQ5LDQ4NSkiPjx1c2UgeGxpbms6aHJlZj0iI2x0LTAiLz48L2c+CjxnIHRyYW5zZm9ybT0idHJhbnNsYXRlKDE4NDMsNDg1KSI+PHVzZSB4bGluazpocmVmPSIjdC0wIi8+PC9nPgo8ZyB0cmFuc2Zvcm09InRyYW5zbGF0ZSgyMDM3LDQ4NSkiPjx1c2UgeGxpbms6aHJlZj0iI2VtcHR5LTAiLz48L2c+CjxnIHRyYW5zZm9ybT0idHJhbnNsYXRlKDIyMzEsNDg1KSI+PHVzZSB4bGluazpocmVmPSIjdC0wIi8+PC9nPgo8ZyB0cmFuc2Zvcm09InRyYW5zbGF0ZSgyNDI1LDQ4NSkiPjx1c2UgeGxpbms6aHJlZj0iI3QtMCIvPjwvZz4KPGcgdHJhbnNmb3JtPSJ0cmFuc2xhdGUoMjkxMCw0ODUpIj48dXNlIHhsaW5rOmhyZWY9IiNiLTAiLz48L2c+CjxnIHRyYW5zZm9ybT0idHJhbnNsYXRlKDMxMDQsNDg1KSI+PHVzZSB4bGluazpocmVmPSIjcmVjdC0wIi8+PC9nPgo8ZyB0cmFuc2Zvcm09InRyYW5zbGF0ZSg3NzYsNTgyKSI+PHVzZSB4bGluazpocmVmPSIjdC0wIi8+PC9nPgo8ZyB0cmFuc2Zvcm09InRyYW5zbGF0ZSg5NzAsNTgyKSI+PHVzZSB4bGluazpocmVmPSIjcmVjdC0wIi8+PC9nPgo8ZyB0cmFuc2Zvcm09InRyYW5zbGF0ZSgxMTY0LDU4MikiPjx1c2UgeGxpbms6aHJlZj0iI2ItMCIvPjwvZz4KPGcgdHJhbnNmb3JtPSJ0cmFuc2xhdGUoMTM1OCw1ODIpIj48dXNlIHhsaW5rOmhyZWY9IiNlbXB0eS0wIi8+PC9nPgo8ZyB0cmFuc2Zvcm09InRyYW5zbGF0ZSgxNTUyLDU4MikiPjx1c2UgeGxpbms6aHJlZj0iI3JlY3QtMCIvPjwvZz4KPGcgdHJhbnNmb3JtPSJ0cmFuc2xhdGUoMTc0Niw1ODIpIj48dXNlIHhsaW5rOmhyZWY9IiNiLTAiLz48L2c+CjxnIHRyYW5zZm9ybT0idHJhbnNsYXRlKDE5NDAsNTgyKSI+PHVzZSB4bGluazpocmVmPSIjZW1wdHktMCIvPjwvZz4KPGcgdHJhbnNmb3JtPSJ0cmFuc2xhdGUoMjAzNyw1ODIpIj48dXNlIHhsaW5rOmhyZWY9IiNuX3JiLTAiLz48L2c+CjxnIHRyYW5zZm9ybT0idHJhbnNsYXRlKDIxMzQsNTgyKSI+PHVzZSB4bGluazpocmVmPSIjYi0wIi8+PC9nPgo8ZyB0cmFuc2Zvcm09InRyYW5zbGF0ZSgyMzI4LDU4MikiPjx1c2UgeGxpbms6aHJlZj0iI2VtcHR5LTAiLz48L2c+CjxnIHRyYW5zZm9ybT0idHJhbnNsYXRlKDI1MjIsNTgyKSI+PHVzZSB4bGluazpocmVmPSIjZW1wdHktMCIvPjwvZz4KPGcgdHJhbnNmb3JtPSJ0cmFuc2xhdGUoMjYxOSw1ODIpIj48dXNlIHhsaW5rOmhyZWY9IiNuX3JiLTAiLz48L2c+CjxnIHRyYW5zZm9ybT0idHJhbnNsYXRlKDI3MTYsNTgyKSI+PHVzZSB4bGluazpocmVmPSIjYi0wIi8+PC9nPgo8ZyB0cmFuc2Zvcm09InRyYW5zbGF0ZSgyOTEwLDU4MikiPjx1c2UgeGxpbms6aHJlZj0iI3QtMCIvPjwvZz4KPGcgdHJhbnNmb3JtPSJ0cmFuc2xhdGUoMzEwNCw1ODIpIj48dXNlIHhsaW5rOmhyZWY9IiNyZWN0LTAiLz48L2c+CjxnIHRyYW5zZm9ybT0idHJhbnNsYXRlKDc3Niw2NzkpIj48dXNlIHhsaW5rOmhyZWY9IiNuX3JiLTAiLz48L2c+CjxnIHRyYW5zZm9ybT0idHJhbnNsYXRlKDg3Myw2NzkpIj48dXNlIHhsaW5rOmhyZWY9IiNyYi0wIi8+PC9nPgo8ZyB0cmFuc2Zvcm09InRyYW5zbGF0ZSg5NzAsNjc5KSI+PHVzZSB4bGluazpocmVmPSIjcmVjdC0wIi8+PC9nPgo8ZyB0cmFuc2Zvcm09InRyYW5zbGF0ZSgxMTY0LDY3OSkiPjx1c2UgeGxpbms6aHJlZj0iI3JlY3QtMCIvPjwvZz4KPGcgdHJhbnNmb3JtPSJ0cmFuc2xhdGUoMTU1Miw2NzkpIj48dXNlIHhsaW5rOmhyZWY9IiNyZWN0LTAiLz48L2c+CjxnIHRyYW5zZm9ybT0idHJhbnNsYXRlKDE2NDksNjc5KSI+PHVzZSB4bGluazpocmVmPSIjbl9yYi0wIi8+PC9nPgo8ZyB0cmFuc2Zvcm09InRyYW5zbGF0ZSgxNzQ2LDY3OSkiPjx1c2UgeGxpbms6aHJlZj0iI3JlY3QtMCIvPjwvZz4KPGcgdHJhbnNmb3JtPSJ0cmFuc2xhdGUoMjAzNyw2NzkpIj48dXNlIHhsaW5rOmhyZWY9IiNyYi0wIi8+PC9nPgo8ZyB0cmFuc2Zvcm09InRyYW5zbGF0ZSgyMTM0LDY3OSkiPjx1c2UgeGxpbms6aHJlZj0iI3JlY3QtMCIvPjwvZz4KPGcgdHJhbnNmb3JtPSJ0cmFuc2xhdGUoMjIzMSw2NzkpIj48dXNlIHhsaW5rOmhyZWY9IiNsYi0wIi8+PC9nPgo8ZyB0cmFuc2Zvcm09InRyYW5zbGF0ZSgyNjE5LDY3OSkiPjx1c2UgeGxpbms6aHJlZj0iI3JiLTAiLz48L2c+CjxnIHRyYW5zZm9ybT0idHJhbnNsYXRlKDI3MTYsNjc5KSI+PHVzZSB4bGluazpocmVmPSIjcmVjdC0wIi8+PC9nPgo8ZyB0cmFuc2Zvcm09InRyYW5zbGF0ZSgzMTA0LDY3OSkiPjx1c2UgeGxpbms6aHJlZj0iI3JlY3QtMCIvPjwvZz4KPGcgdHJhbnNmb3JtPSJ0cmFuc2xhdGUoMTk0LDc3NikiPjx1c2UgeGxpbms6aHJlZj0iI2VtcHR5LTAiLz48L2c+CjxnIHRyYW5zZm9ybT0idHJhbnNsYXRlKDQ4NSw3NzYpIj48dXNlIHhsaW5rOmhyZWY9IiNyLTAiLz48L2c+CjxnIHRyYW5zZm9ybT0idHJhbnNsYXRlKDU4Miw3NzYpIj48dXNlIHhsaW5rOmhyZWY9IiNyZWN0LTAiLz48L2c+CjxnIHRyYW5zZm9ybT0idHJhbnNsYXRlKDY3OSw3NzYpIj48dXNlIHhsaW5rOmhyZWY9IiNyZWN0LTAiLz48L2c+CjxnIHRyYW5zZm9ybT0idHJhbnNsYXRlKDc3Niw3NzYpIj48dXNlIHhsaW5rOmhyZWY9IiNyZWN0LTAiLz48L2c+CjxnIHRyYW5zZm9ybT0idHJhbnNsYXRlKDg3Myw3NzYpIj48dXNlIHhsaW5rOmhyZWY9IiNyZWN0LTAiLz48L2c+CjxnIHRyYW5zZm9ybT0idHJhbnNsYXRlKDk3MCw3NzYpIj48dXNlIHhsaW5rOmhyZWY9IiNyZWN0LTAiLz48L2c+CjxnIHRyYW5zZm9ybT0idHJhbnNsYXRlKDEwNjcsNzc2KSI+PHVzZSB4bGluazpocmVmPSIjbl9yYi0wIi8+PC9nPgo8ZyB0cmFuc2Zvcm09InRyYW5zbGF0ZSgxMTY0LDc3NikiPjx1c2UgeGxpbms6aHJlZj0iI3JlY3QtMCIvPjwvZz4KPGcgdHJhbnNmb3JtPSJ0cmFuc2xhdGUoMTI2MSw3NzYpIj48dXNlIHhsaW5rOmhyZWY9IiNyZWN0LTAiLz48L2c+CjxnIHRyYW5zZm9ybT0idHJhbnNsYXRlKDEzNTgsNzc2KSI+PHVzZSB4bGluazpocmVmPSIjbGItMCIvPjwvZz4KPGcgdHJhbnNmb3JtPSJ0cmFuc2xhdGUoMTU1Miw3NzYpIj48dXNlIHhsaW5rOmhyZWY9IiNydC0wIi8+PC9nPgo8ZyB0cmFuc2Zvcm09InRyYW5zbGF0ZSgxNjQ5LDc3NikiPjx1c2UgeGxpbms6aHJlZj0iI3JlY3QtMCIvPjwvZz4KPGcgdHJhbnNmb3JtPSJ0cmFuc2xhdGUoMTc0Niw3NzYpIj48dXNlIHhsaW5rOmhyZWY9IiNyZWN0LTAiLz48L2c+CjxnIHRyYW5zZm9ybT0idHJhbnNsYXRlKDIwMzcsNzc2KSI+PHVzZSB4bGluazpocmVmPSIjcmVjdC0wIi8+PC9nPgo8ZyB0cmFuc2Zvcm09InRyYW5zbGF0ZSgyMjMxLDc3NikiPjx1c2UgeGxpbms6aHJlZj0iI3JlY3QtMCIvPjwvZz4KPGcgdHJhbnNmb3JtPSJ0cmFuc2xhdGUoMjUyMiw3NzYpIj48dXNlIHhsaW5rOmhyZWY9IiNuX3JiLTAiLz48L2c+CjxnIHRyYW5zZm9ybT0idHJhbnNsYXRlKDI2MTksNzc2KSI+PHVzZSB4bGluazpocmVmPSIjcmVjdC0wIi8+PC9nPgo8ZyB0cmFuc2Zvcm09InRyYW5zbGF0ZSgyNzE2LDc3NikiPjx1c2UgeGxpbms6aHJlZj0iI3JlY3QtMCIvPjwvZz4KPGcgdHJhbnNmb3JtPSJ0cmFuc2xhdGUoMzAwNyw3NzYpIj48dXNlIHhsaW5rOmhyZWY9IiNuX3JiLTAiLz48L2c+CjxnIHRyYW5zZm9ybT0idHJhbnNsYXRlKDMxMDQsNzc2KSI+PHVzZSB4bGluazpocmVmPSIjcmVjdC0wIi8+PC9nPgo8ZyB0cmFuc2Zvcm09InRyYW5zbGF0ZSgzMjAxLDc3NikiPjx1c2UgeGxpbms6aHJlZj0iI2wtMCIvPjwvZz4KPGcgdHJhbnNmb3JtPSJ0cmFuc2xhdGUoMzI5OCw3NzYpIj48dXNlIHhsaW5rOmhyZWY9IiNuX3JiLTAiLz48L2c+CjxnIHRyYW5zZm9ybT0idHJhbnNsYXRlKDMzOTUsNzc2KSI+PHVzZSB4bGluazpocmVmPSIjcmItMCIvPjwvZz4KPGcgdHJhbnNmb3JtPSJ0cmFuc2xhdGUoMzQ5Miw3NzYpIj48dXNlIHhsaW5rOmhyZWY9IiNyZWN0LTAiLz48L2c+CjxnIHRyYW5zZm9ybT0idHJhbnNsYXRlKDM1ODksNzc2KSI+PHVzZSB4bGluazpocmVmPSIjcmVjdC0wIi8+PC9nPgo8ZyB0cmFuc2Zvcm09InRyYW5zbGF0ZSgzNjg2LDc3NikiPjx1c2UgeGxpbms6aHJlZj0iI3JlY3QtMCIvPjwvZz4KPGcgdHJhbnNmb3JtPSJ0cmFuc2xhdGUoMzc4Myw3NzYpIj48dXNlIHhsaW5rOmhyZWY9IiNsLTAiLz48L2c+CjxnIHRyYW5zZm9ybT0idHJhbnNsYXRlKDAsODczKSI+PHVzZSB4bGluazpocmVmPSIjYi0wIi8+PC9nPgo8ZyB0cmFuc2Zvcm09InRyYW5zbGF0ZSgyOTEsODczKSI+PHVzZSB4bGluazpocmVmPSIjZW1wdHktMCIvPjwvZz4KPGcgdHJhbnNmb3JtPSJ0cmFuc2xhdGUoNzc2LDg3MykiPjx1c2UgeGxpbms6aHJlZj0iI3JlY3QtMCIvPjwvZz4KPGcgdHJhbnNmb3JtPSJ0cmFuc2xhdGUoODczLDg3MykiPjx1c2UgeGxpbms6aHJlZj0iI3JlY3QtMCIvPjwvZz4KPGcgdHJhbnNmb3JtPSJ0cmFuc2xhdGUoOTcwLDg3MykiPjx1c2UgeGxpbms6aHJlZj0iI3JlY3QtMCIvPjwvZz4KPGcgdHJhbnNmb3JtPSJ0cmFuc2xhdGUoMTA2Nyw4NzMpIj48dXNlIHhsaW5rOmhyZWY9IiNyZWN0LTAiLz48L2c+CjxnIHRyYW5zZm9ybT0idHJhbnNsYXRlKDExNjQsODczKSI+PHVzZSB4bGluazpocmVmPSIjcmVjdC0wIi8+PC9nPgo8ZyB0cmFuc2Zvcm09InRyYW5zbGF0ZSgxMzU4LDg3MykiPjx1c2UgeGxpbms6aHJlZj0iI3QtMCIvPjwvZz4KPGcgdHJhbnNmb3JtPSJ0cmFuc2xhdGUoMTY0OSw4NzMpIj48dXNlIHhsaW5rOmhyZWY9IiNyZWN0LTAiLz48L2c+CjxnIHRyYW5zZm9ybT0idHJhbnNsYXRlKDE3NDYsODczKSI+PHVzZSB4bGluazpocmVmPSIjbHQtMCIvPjwvZz4KPGcgdHJhbnNmb3JtPSJ0cmFuc2xhdGUoMjAzNyw4NzMpIj48dXNlIHhsaW5rOmhyZWY9IiNyZWN0LTAiLz48L2c+CjxnIHRyYW5zZm9ybT0idHJhbnNsYXRlKDIyMzEsODczKSI+PHVzZSB4bGluazpocmVmPSIjcmVjdC0wIi8+PC9nPgo8ZyB0cmFuc2Zvcm09InRyYW5zbGF0ZSgyMzI4LDg3MykiPjx1c2UgeGxpbms6aHJlZj0iI2xiLTAiLz48L2c+CjxnIHRyYW5zZm9ybT0idHJhbnNsYXRlKDI0MjUsODczKSI+PHVzZSB4bGluazpocmVmPSIjbl9yYi0wIi8+PC9nPgo8ZyB0cmFuc2Zvcm09InRyYW5zbGF0ZSgyNTIyLDg3MykiPjx1c2UgeGxpbms6aHJlZj0iI3JiLTAiLz48L2c+CjxnIHRyYW5zZm9ybT0idHJhbnNsYXRlKDI2MTksODczKSI+PHVzZSB4bGluazpocmVmPSIjcmVjdC0wIi8+PC9nPgo8ZyB0cmFuc2Zvcm09InRyYW5zbGF0ZSgyNzE2LDg3MykiPjx1c2UgeGxpbms6aHJlZj0iI3JlY3QtMCIvPjwvZz4KPGcgdHJhbnNmb3JtPSJ0cmFuc2xhdGUoMjgxMyw4NzMpIj48dXNlIHhsaW5rOmhyZWY9IiNyZWN0LTAiLz48L2c+CjxnIHRyYW5zZm9ybT0idHJhbnNsYXRlKDI5MTAsODczKSI+PHVzZSB4bGluazpocmVmPSIjcmVjdC0wIi8+PC9nPgo8ZyB0cmFuc2Zvcm09InRyYW5zbGF0ZSgzMDA3LDg3MykiPjx1c2UgeGxpbms6aHJlZj0iI3JlY3QtMCIvPjwvZz4KPGcgdHJhbnNmb3JtPSJ0cmFuc2xhdGUoMzEwNCw4NzMpIj48dXNlIHhsaW5rOmhyZWY9IiNsdC0wIi8+PC9nPgo8ZyB0cmFuc2Zvcm09InRyYW5zbGF0ZSgzMjAxLDg3MykiPjx1c2UgeGxpbms6aHJlZj0iI25fcmItMCIvPjwvZz4KPGcgdHJhbnNmb3JtPSJ0cmFuc2xhdGUoMzI5OCw4NzMpIj48dXNlIHhsaW5rOmhyZWY9IiNyYi0wIi8+PC9nPgo8ZyB0cmFuc2Zvcm09InRyYW5zbGF0ZSgzMzk1LDg3MykiPjx1c2UgeGxpbms6aHJlZj0iI2x0LTAiLz48L2c+CjxnIHRyYW5zZm9ybT0idHJhbnNsYXRlKDM2ODYsODczKSI+PHVzZSB4bGluazpocmVmPSIjcmVjdC0wIi8+PC9nPgo8ZyB0cmFuc2Zvcm09InRyYW5zbGF0ZSgzODgwLDg3MykiPjx1c2UgeGxpbms6aHJlZj0iI2ItMCIvPjwvZz4KPGcgdHJhbnNmb3JtPSJ0cmFuc2xhdGUoMCw5NzApIj48dXNlIHhsaW5rOmhyZWY9IiNydC0wIi8+PC9nPgo8ZyB0cmFuc2Zvcm09InRyYW5zbGF0ZSg5Nyw5NzApIj48dXNlIHhsaW5rOmhyZWY9IiNsLTAiLz48L2c+CjxnIHRyYW5zZm9ybT0idHJhbnNsYXRlKDU4Miw5NzApIj48dXNlIHhsaW5rOmhyZWY9IiNyLTAiLz48L2c+CjxnIHRyYW5zZm9ybT0idHJhbnNsYXRlKDY3OSw5NzApIj48dXNlIHhsaW5rOmhyZWY9IiNyZWN0LTAiLz48L2c+CjxnIHRyYW5zZm9ybT0idHJhbnNsYXRlKDc3Niw5NzApIj48dXNlIHhsaW5rOmhyZWY9IiNyZWN0LTAiLz48L2c+CjxnIHRyYW5zZm9ybT0idHJhbnNsYXRlKDk3MCw5NzApIj48dXNlIHhsaW5rOmhyZWY9IiNydC0wIi8+PC9nPgo8ZyB0cmFuc2Zvcm09InRyYW5zbGF0ZSgxMDY3LDk3MCkiPjx1c2UgeGxpbms6aHJlZj0iI3JlY3QtMCIvPjwvZz4KPGcgdHJhbnNmb3JtPSJ0cmFuc2xhdGUoMTE2NCw5NzApIj48dXNlIHhsaW5rOmhyZWY9IiNsdC0wIi8+PC9nPgo8ZyB0cmFuc2Zvcm09InRyYW5zbGF0ZSgxNDU1LDk3MCkiPjx1c2UgeGxpbms6aHJlZj0iI3ItMCIvPjwvZz4KPGcgdHJhbnNmb3JtPSJ0cmFuc2xhdGUoMTU1Miw5NzApIj48dXNlIHhsaW5rOmhyZWY9IiNyZWN0LTAiLz48L2c+CjxnIHRyYW5zZm9ybT0idHJhbnNsYXRlKDE2NDksOTcwKSI+PHVzZSB4bGluazpocmVmPSIjcmVjdC0wIi8+PC9nPgo8ZyB0cmFuc2Zvcm09InRyYW5zbGF0ZSgxODQzLDk3MCkiPjx1c2UgeGxpbms6aHJlZj0iI2ItMCIvPjwvZz4KPGcgdHJhbnNmb3JtPSJ0cmFuc2xhdGUoMjAzNyw5NzApIj48dXNlIHhsaW5rOmhyZWY9IiNyZWN0LTAiLz48L2c+CjxnIHRyYW5zZm9ybT0idHJhbnNsYXRlKDIyMzEsOTcwKSI+PHVzZSB4bGluazpocmVmPSIjcnQtMCIvPjwvZz4KPGcgdHJhbnNmb3JtPSJ0cmFuc2xhdGUoMjMyOCw5NzApIj48dXNlIHhsaW5rOmhyZWY9IiNyZWN0LTAiLz48L2c+CjxnIHRyYW5zZm9ybT0idHJhbnNsYXRlKDI0MjUsOTcwKSI+PHVzZSB4bGluazpocmVmPSIjcmVjdC0wIi8+PC9nPgo8ZyB0cmFuc2Zvcm09InRyYW5zbGF0ZSgyNTIyLDk3MCkiPjx1c2UgeGxpbms6aHJlZj0iI3JlY3QtMCIvPjwvZz4KPGcgdHJhbnNmb3JtPSJ0cmFuc2xhdGUoMjYxOSw5NzApIj48dXNlIHhsaW5rOmhyZWY9IiNsdC0wIi8+PC9nPgo8ZyB0cmFuc2Zvcm09InRyYW5zbGF0ZSgzMDA3LDk3MCkiPjx1c2UgeGxpbms6aHJlZj0iI3JlY3QtMCIvPjwvZz4KPGcgdHJhbnNmb3JtPSJ0cmFuc2xhdGUoMzEwNCw5NzApIj48dXNlIHhsaW5rOmhyZWY9IiNuX3JiLTAiLz48L2c+CjxnIHRyYW5zZm9ybT0idHJhbnNsYXRlKDMyMDEsOTcwKSI+PHVzZSB4bGluazpocmVmPSIjcmItMCIvPjwvZz4KPGcgdHJhbnNmb3JtPSJ0cmFuc2xhdGUoMzI5OCw5NzApIj48dXNlIHhsaW5rOmhyZWY9IiNsdC0wIi8+PC9nPgo8ZyB0cmFuc2Zvcm09InRyYW5zbGF0ZSgzNDkyLDk3MCkiPjx1c2UgeGxpbms6aHJlZj0iI3JiLTAiLz48L2c+CjxnIHRyYW5zZm9ybT0idHJhbnNsYXRlKDM1ODksOTcwKSI+PHVzZSB4bGluazpocmVmPSIjcmVjdC0wIi8+PC9nPgo8ZyB0cmFuc2Zvcm09InRyYW5zbGF0ZSgzNjg2LDk3MCkiPjx1c2UgeGxpbms6aHJlZj0iI2x0LTAiLz48L2c+CjxnIHRyYW5zZm9ybT0idHJhbnNsYXRlKDM4ODAsOTcwKSI+PHVzZSB4bGluazpocmVmPSIjcmVjdC0wIi8+PC9nPgo8ZyB0cmFuc2Zvcm09InRyYW5zbGF0ZSg0ODUsMTA2NykiPjx1c2UgeGxpbms6aHJlZj0iI2VtcHR5LTAiLz48L2c+CjxnIHRyYW5zZm9ybT0idHJhbnNsYXRlKDc3NiwxMDY3KSI+PHVzZSB4bGluazpocmVmPSIjcmVjdC0wIi8+PC9nPgo8ZyB0cmFuc2Zvcm09InRyYW5zbGF0ZSg4NzMsMTA2NykiPjx1c2UgeGxpbms6aHJlZj0iI2wtMCIvPjwvZz4KPGcgdHJhbnNmb3JtPSJ0cmFuc2xhdGUoMTM1OCwxMDY3KSI+PHVzZSB4bGluazpocmVmPSIjZW1wdHktMCIvPjwvZz4KPGcgdHJhbnNmb3JtPSJ0cmFuc2xhdGUoMTY0OSwxMDY3KSI+PHVzZSB4bGluazpocmVmPSIjcmVjdC0wIi8+PC9nPgo8ZyB0cmFuc2Zvcm09InRyYW5zbGF0ZSgxNzQ2LDEwNjcpIj48dXNlIHhsaW5rOmhyZWY9IiNuX3JiLTAiLz48L2c+CjxnIHRyYW5zZm9ybT0idHJhbnNsYXRlKDE4NDMsMTA2NykiPjx1c2UgeGxpbms6aHJlZj0iI3JlY3QtMCIvPjwvZz4KPGcgdHJhbnNmb3JtPSJ0cmFuc2xhdGUoMjAzNywxMDY3KSI+PHVzZSB4bGluazpocmVmPSIjcnQtMCIvPjwvZz4KPGcgdHJhbnNmb3JtPSJ0cmFuc2xhdGUoMjEzNCwxMDY3KSI+PHVzZSB4bGluazpocmVmPSIjbC0wIi8+PC9nPgo8ZyB0cmFuc2Zvcm09InRyYW5zbGF0ZSgyMzI4LDEwNjcpIj48dXNlIHhsaW5rOmhyZWY9IiNyZWN0LTAiLz48L2c+CjxnIHRyYW5zZm9ybT0idHJhbnNsYXRlKDI1MjIsMTA2NykiPjx1c2UgeGxpbms6aHJlZj0iI3QtMCIvPjwvZz4KPGcgdHJhbnNmb3JtPSJ0cmFuc2xhdGUoMjcxNiwxMDY3KSI+PHVzZSB4bGluazpocmVmPSIjZW1wdHktMCIvPjwvZz4KPGcgdHJhbnNmb3JtPSJ0cmFuc2xhdGUoMjkxMCwxMDY3KSI+PHVzZSB4bGluazpocmVmPSIjci0wIi8+PC9nPgo8ZyB0cmFuc2Zvcm09InRyYW5zbGF0ZSgzMDA3LDEwNjcpIj48dXNlIHhsaW5rOmhyZWY9IiNyZWN0LTAiLz48L2c+CjxnIHRyYW5zZm9ybT0idHJhbnNsYXRlKDMxMDQsMTA2NykiPjx1c2UgeGxpbms6aHJlZj0iI3JlY3QtMCIvPjwvZz4KPGcgdHJhbnNmb3JtPSJ0cmFuc2xhdGUoMzIwMSwxMDY3KSI+PHVzZSB4bGluazpocmVmPSIjcmVjdC0wIi8+PC9nPgo8ZyB0cmFuc2Zvcm09InRyYW5zbGF0ZSgzNDkyLDEwNjcpIj48dXNlIHhsaW5rOmhyZWY9IiNydC0wIi8+PC9nPgo8ZyB0cmFuc2Zvcm09InRyYW5zbGF0ZSgzNTg5LDEwNjcpIj48dXNlIHhsaW5rOmhyZWY9IiNsdC0wIi8+PC9nPgo8ZyB0cmFuc2Zvcm09InRyYW5zbGF0ZSgzODgwLDEwNjcpIj48dXNlIHhsaW5rOmhyZWY9IiNyZWN0LTAiLz48L2c+CjxnIHRyYW5zZm9ybT0idHJhbnNsYXRlKDAsMTE2NCkiPjx1c2UgeGxpbms6aHJlZj0iI3JiLTAiLz48L2c+CjxnIHRyYW5zZm9ybT0idHJhbnNsYXRlKDk3LDExNjQpIj48dXNlIHhsaW5rOmhyZWY9IiNsLTAiLz48L2c+CjxnIHRyYW5zZm9ybT0idHJhbnNsYXRlKDU4MiwxMTY0KSI+PHVzZSB4bGluazpocmVmPSIjci0wIi8+PC9nPgo8ZyB0cmFuc2Zvcm09InRyYW5zbGF0ZSg2NzksMTE2NCkiPjx1c2UgeGxpbms6aHJlZj0iI3JlY3QtMCIvPjwvZz4KPGcgdHJhbnNmb3JtPSJ0cmFuc2xhdGUoNzc2LDExNjQpIj48dXNlIHhsaW5rOmhyZWY9IiNyZWN0LTAiLz48L2c+CjxnIHRyYW5zZm9ybT0idHJhbnNsYXRlKDk3MCwxMTY0KSI+PHVzZSB4bGluazpocmVmPSIjci0wIi8+PC9nPgo8ZyB0cmFuc2Zvcm09InRyYW5zbGF0ZSgxMDY3LDExNjQpIj48dXNlIHhsaW5rOmhyZWY9IiNyZWN0LTAiLz48L2c+CjxnIHRyYW5zZm9ybT0idHJhbnNsYXRlKDExNjQsMTE2NCkiPjx1c2UgeGxpbms6aHJlZj0iI3JlY3QtMCIvPjwvZz4KPGcgdHJhbnNmb3JtPSJ0cmFuc2xhdGUoMTI2MSwxMTY0KSI+PHVzZSB4bGluazpocmVmPSIjbC0wIi8+PC9nPgo8ZyB0cmFuc2Zvcm09InRyYW5zbGF0ZSgxNTUyLDExNjQpIj48dXNlIHhsaW5rOmhyZWY9IiNuX3JiLTAiLz48L2c+CjxnIHRyYW5zZm9ybT0idHJhbnNsYXRlKDE2NDksMTE2NCkiPjx1c2UgeGxpbms6aHJlZj0iI3JlY3QtMCIvPjwvZz4KPGcgdHJhbnNmb3JtPSJ0cmFuc2xhdGUoMTc0NiwxMTY0KSI+PHVzZSB4bGluazpocmVmPSIjcmVjdC0wIi8+PC9nPgo8ZyB0cmFuc2Zvcm09InRyYW5zbGF0ZSgxODQzLDExNjQpIj48dXNlIHhsaW5rOmhyZWY9IiNyZWN0LTAiLz48L2c+CjxnIHRyYW5zZm9ybT0idHJhbnNsYXRlKDIyMzEsMTE2NCkiPjx1c2UgeGxpbms6aHJlZj0iI25fcmItMCIvPjwvZz4KPGcgdHJhbnNmb3JtPSJ0cmFuc2xhdGUoMjMyOCwxMTY0KSI+PHVzZSB4bGluazpocmVmPSIjcmVjdC0wIi8+PC9nPgo8ZyB0cmFuc2Zvcm09InRyYW5zbGF0ZSgyODEzLDExNjQpIj48dXNlIHhsaW5rOmhyZWY9IiNlbXB0eS0wIi8+PC9nPgo8ZyB0cmFuc2Zvcm09InRyYW5zbGF0ZSgzMTA0LDExNjQpIj48dXNlIHhsaW5rOmhyZWY9IiNyZWN0LTAiLz48L2c+CjxnIHRyYW5zZm9ybT0idHJhbnNsYXRlKDMyMDEsMTE2NCkiPjx1c2UgeGxpbms6aHJlZj0iI3JlY3QtMCIvPjwvZz4KPGcgdHJhbnNmb3JtPSJ0cmFuc2xhdGUoMzI5OCwxMTY0KSI+PHVzZSB4bGluazpocmVmPSIjcmVjdC0wIi8+PC9nPgo8ZyB0cmFuc2Zvcm09InRyYW5zbGF0ZSgzMzk1LDExNjQpIj48dXNlIHhsaW5rOmhyZWY9IiNsLTAiLz48L2c+CjxnIHRyYW5zZm9ybT0idHJhbnNsYXRlKDM3ODMsMTE2NCkiPjx1c2UgeGxpbms6aHJlZj0iI25fcmItMCIvPjwvZz4KPGcgdHJhbnNmb3JtPSJ0cmFuc2xhdGUoMzg4MCwxMTY0KSI+PHVzZSB4bGluazpocmVmPSIjcmVjdC0wIi8+PC9nPgo8ZyB0cmFuc2Zvcm09InRyYW5zbGF0ZSgwLDEyNjEpIj48dXNlIHhsaW5rOmhyZWY9IiN0LTAiLz48L2c+CjxnIHRyYW5zZm9ybT0idHJhbnNsYXRlKDc3NiwxMjYxKSI+PHVzZSB4bGluazpocmVmPSIjdC0wIi8+PC9nPgo8ZyB0cmFuc2Zvcm09InRyYW5zbGF0ZSgxMDY3LDEyNjEpIj48dXNlIHhsaW5rOmhyZWY9IiNyZWN0LTAiLz48L2c+CjxnIHRyYW5zZm9ybT0idHJhbnNsYXRlKDEzNTgsMTI2MSkiPjx1c2UgeGxpbms6aHJlZj0iI2VtcHR5LTAiLz48L2c+CjxnIHRyYW5zZm9ybT0idHJhbnNsYXRlKDE1NTIsMTI2MSkiPjx1c2UgeGxpbms6aHJlZj0iI3ItMCIvPjwvZz4KPGcgdHJhbnNmb3JtPSJ0cmFuc2xhdGUoMTY0OSwxMjYxKSI+PHVzZSB4bGluazpocmVmPSIjbHQtMCIvPjwvZz4KPGcgdHJhbnNmb3JtPSJ0cmFuc2xhdGUoMTg0MywxMjYxKSI+PHVzZSB4bGluazpocmVmPSIjcmVjdC0wIi8+PC9nPgo8ZyB0cmFuc2Zvcm09InRyYW5zbGF0ZSgyMDM3LDEyNjEpIj48dXNlIHhsaW5rOmhyZWY9IiNyLTAiLz48L2c+CjxnIHRyYW5zZm9ybT0idHJhbnNsYXRlKDIxMzQsMTI2MSkiPjx1c2UgeGxpbms6aHJlZj0iI3JlY3QtMCIvPjwvZz4KPGcgdHJhbnNmb3JtPSJ0cmFuc2xhdGUoMjIzMSwxMjYxKSI+PHVzZSB4bGluazpocmVmPSIjcmVjdC0wIi8+PC9nPgo8ZyB0cmFuc2Zvcm09InRyYW5zbGF0ZSgyMzI4LDEyNjEpIj48dXNlIHhsaW5rOmhyZWY9IiNyZWN0LTAiLz48L2c+CjxnIHRyYW5zZm9ybT0idHJhbnNsYXRlKDMxMDQsMTI2MSkiPjx1c2UgeGxpbms6aHJlZj0iI3JlY3QtMCIvPjwvZz4KPGcgdHJhbnNmb3JtPSJ0cmFuc2xhdGUoMzIwMSwxMjYxKSI+PHVzZSB4bGluazpocmVmPSIjcmVjdC0wIi8+PC9nPgo8ZyB0cmFuc2Zvcm09InRyYW5zbGF0ZSgzNjg2LDEyNjEpIj48dXNlIHhsaW5rOmhyZWY9IiNyYi0wIi8+PC9nPgo8ZyB0cmFuc2Zvcm09InRyYW5zbGF0ZSgzNzgzLDEyNjEpIj48dXNlIHhsaW5rOmhyZWY9IiNyZWN0LTAiLz48L2c+CjxnIHRyYW5zZm9ybT0idHJhbnNsYXRlKDM4ODAsMTI2MSkiPjx1c2UgeGxpbms6aHJlZj0iI3JlY3QtMCIvPjwvZz4KPGcgdHJhbnNmb3JtPSJ0cmFuc2xhdGUoMzg4LDEzNTgpIj48dXNlIHhsaW5rOmhyZWY9IiNiLTAiLz48L2c+CjxnIHRyYW5zZm9ybT0idHJhbnNsYXRlKDU4MiwxMzU4KSI+PHVzZSB4bGluazpocmVmPSIjZW1wdHktMCIvPjwvZz4KPGcgdHJhbnNmb3JtPSJ0cmFuc2xhdGUoMTA2NywxMzU4KSI+PHVzZSB4bGluazpocmVmPSIjcmVjdC0wIi8+PC9nPgo8ZyB0cmFuc2Zvcm09InRyYW5zbGF0ZSgxMTY0LDEzNTgpIj48dXNlIHhsaW5rOmhyZWY9IiNsLTAiLz48L2c+CjxnIHRyYW5zZm9ybT0idHJhbnNsYXRlKDE0NTUsMTM1OCkiPjx1c2UgeGxpbms6aHJlZj0iI2ItMCIvPjwvZz4KPGcgdHJhbnNmb3JtPSJ0cmFuc2xhdGUoMTc0NiwxMzU4KSI+PHVzZSB4bGluazpocmVmPSIjcmItMCIvPjwvZz4KPGcgdHJhbnNmb3JtPSJ0cmFuc2xhdGUoMTg0MywxMzU4KSI+PHVzZSB4bGluazpocmVmPSIjcmVjdC0wIi8+PC9nPgo8ZyB0cmFuc2Zvcm09InRyYW5zbGF0ZSgyMTM0LDEzNTgpIj48dXNlIHhsaW5rOmhyZWY9IiNyZWN0LTAiLz48L2c+CjxnIHRyYW5zZm9ybT0idHJhbnNsYXRlKDIzMjgsMTM1OCkiPjx1c2UgeGxpbms6aHJlZj0iI3J0LTAiLz48L2c+CjxnIHRyYW5zZm9ybT0idHJhbnNsYXRlKDI0MjUsMTM1OCkiPjx1c2UgeGxpbms6aHJlZj0iI2xiLTAiLz48L2c+CjxnIHRyYW5zZm9ybT0idHJhbnNsYXRlKDI2MTksMTM1OCkiPjx1c2UgeGxpbms6aHJlZj0iI2VtcHR5LTAiLz48L2c+CjxnIHRyYW5zZm9ybT0idHJhbnNsYXRlKDI4MTMsMTM1OCkiPjx1c2UgeGxpbms6aHJlZj0iI3ItMCIvPjwvZz4KPGcgdHJhbnNmb3JtPSJ0cmFuc2xhdGUoMjkxMCwxMzU4KSI+PHVzZSB4bGluazpocmVmPSIjbC0wIi8+PC9nPgo8ZyB0cmFuc2Zvcm09InRyYW5zbGF0ZSgzMDA3LDEzNTgpIj48dXNlIHhsaW5rOmhyZWY9IiNuX3JiLTAiLz48L2c+CjxnIHRyYW5zZm9ybT0idHJhbnNsYXRlKDMxMDQsMTM1OCkiPjx1c2UgeGxpbms6aHJlZj0iI3JlY3QtMCIvPjwvZz4KPGcgdHJhbnNmb3JtPSJ0cmFuc2xhdGUoMzIwMSwxMzU4KSI+PHVzZSB4bGluazpocmVmPSIjcmVjdC0wIi8+PC9nPgo8ZyB0cmFuc2Zvcm09InRyYW5zbGF0ZSgzMjk4LDEzNTgpIj48dXNlIHhsaW5rOmhyZWY9IiNsYi0wIi8+PC9nPgo8ZyB0cmFuc2Zvcm09InRyYW5zbGF0ZSgzNjg2LDEzNTgpIj48dXNlIHhsaW5rOmhyZWY9IiN0LTAiLz48L2c+CjxnIHRyYW5zZm9ybT0idHJhbnNsYXRlKDM4ODAsMTM1OCkiPjx1c2UgeGxpbms6aHJlZj0iI3JlY3QtMCIvPjwvZz4KPGcgdHJhbnNmb3JtPSJ0cmFuc2xhdGUoMzg4LDE0NTUpIj48dXNlIHhsaW5rOmhyZWY9IiN0LTAiLz48L2c+CjxnIHRyYW5zZm9ybT0idHJhbnNsYXRlKDU4MiwxNDU1KSI+PHVzZSB4bGluazpocmVmPSIjbl9yYi0wIi8+PC9nPgo8ZyB0cmFuc2Zvcm09InRyYW5zbGF0ZSg2NzksMTQ1NSkiPjx1c2UgeGxpbms6aHJlZj0iI2ItMCIvPjwvZz4KPGcgdHJhbnNmb3JtPSJ0cmFuc2xhdGUoOTcwLDE0NTUpIj48dXNlIHhsaW5rOmhyZWY9IiNuX3JiLTAiLz48L2c+CjxnIHRyYW5zZm9ybT0idHJhbnNsYXRlKDEwNjcsMTQ1NSkiPjx1c2UgeGxpbms6aHJlZj0iI3JlY3QtMCIvPjwvZz4KPGcgdHJhbnNmb3JtPSJ0cmFuc2xhdGUoMTQ1NSwxNDU1KSI+PHVzZSB4bGluazpocmVmPSIjcnQtMCIvPjwvZz4KPGcgdHJhbnNmb3JtPSJ0cmFuc2xhdGUoMTU1MiwxNDU1KSI+PHVzZSB4bGluazpocmVmPSIjbC0wIi8+PC9nPgo8ZyB0cmFuc2Zvcm09InRyYW5zbGF0ZSgxNzQ2LDE0NTUpIj48dXNlIHhsaW5rOmhyZWY9IiNydC0wIi8+PC9nPgo8ZyB0cmFuc2Zvcm09InRyYW5zbGF0ZSgxODQzLDE0NTUpIj48dXNlIHhsaW5rOmhyZWY9IiNyZWN0LTAiLz48L2c+CjxnIHRyYW5zZm9ybT0idHJhbnNsYXRlKDE5NDAsMTQ1NSkiPjx1c2UgeGxpbms6aHJlZj0iI2xiLTAiLz48L2c+CjxnIHRyYW5zZm9ybT0idHJhbnNsYXRlKDIxMzQsMTQ1NSkiPjx1c2UgeGxpbms6aHJlZj0iI3QtMCIvPjwvZz4KPGcgdHJhbnNmb3JtPSJ0cmFuc2xhdGUoMjQyNSwxNDU1KSI+PHVzZSB4bGluazpocmVmPSIjcmVjdC0wIi8+PC9nPgo8ZyB0cmFuc2Zvcm09InRyYW5zbGF0ZSgzMDA3LDE0NTUpIj48dXNlIHhsaW5rOmhyZWY9IiNyLTAiLz48L2c+CjxnIHRyYW5zZm9ybT0idHJhbnNsYXRlKDMxMDQsMTQ1NSkiPjx1c2UgeGxpbms6aHJlZj0iI3JlY3QtMCIvPjwvZz4KPGcgdHJhbnNmb3JtPSJ0cmFuc2xhdGUoMzIwMSwxNDU1KSI+PHVzZSB4bGluazpocmVmPSIjcmVjdC0wIi8+PC9nPgo8ZyB0cmFuc2Zvcm09InRyYW5zbGF0ZSgzMjk4LDE0NTUpIj48dXNlIHhsaW5rOmhyZWY9IiNyZWN0LTAiLz48L2c+CjxnIHRyYW5zZm9ybT0idHJhbnNsYXRlKDM1ODksMTQ1NSkiPjx1c2UgeGxpbms6aHJlZj0iI2ItMCIvPjwvZz4KPGcgdHJhbnNmb3JtPSJ0cmFuc2xhdGUoMzc4MywxNDU1KSI+PHVzZSB4bGluazpocmVmPSIjci0wIi8+PC9nPgo8ZyB0cmFuc2Zvcm09InRyYW5zbGF0ZSgzODgwLDE0NTUpIj48dXNlIHhsaW5rOmhyZWY9IiNsdC0wIi8+PC9nPgo8ZyB0cmFuc2Zvcm09InRyYW5zbGF0ZSgwLDE1NTIpIj48dXNlIHhsaW5rOmhyZWY9IiNyYi0wIi8+PC9nPgo8ZyB0cmFuc2Zvcm09InRyYW5zbGF0ZSg5NywxNTUyKSI+PHVzZSB4bGluazpocmVmPSIjbGItMCIvPjwvZz4KPGcgdHJhbnNmb3JtPSJ0cmFuc2xhdGUoNDg1LDE1NTIpIj48dXNlIHhsaW5rOmhyZWY9IiNyLTAiLz48L2c+CjxnIHRyYW5zZm9ybT0idHJhbnNsYXRlKDU4MiwxNTUyKSI+PHVzZSB4bGluazpocmVmPSIjcmVjdC0wIi8+PC9nPgo8ZyB0cmFuc2Zvcm09InRyYW5zbGF0ZSg2NzksMTU1MikiPjx1c2UgeGxpbms6aHJlZj0iI3JlY3QtMCIvPjwvZz4KPGcgdHJhbnNmb3JtPSJ0cmFuc2xhdGUoNzc2LDE1NTIpIj48dXNlIHhsaW5rOmhyZWY9IiNyZWN0LTAiLz48L2c+CjxnIHRyYW5zZm9ybT0idHJhbnNsYXRlKDg3MywxNTUyKSI+PHVzZSB4bGluazpocmVmPSIjcmVjdC0wIi8+PC9nPgo8ZyB0cmFuc2Zvcm09InRyYW5zbGF0ZSg5NzAsMTU1MikiPjx1c2UgeGxpbms6aHJlZj0iI3JlY3QtMCIvPjwvZz4KPGcgdHJhbnNmb3JtPSJ0cmFuc2xhdGUoMTA2NywxNTUyKSI+PHVzZSB4bGluazpocmVmPSIjcmVjdC0wIi8+PC9nPgo8ZyB0cmFuc2Zvcm09InRyYW5zbGF0ZSgxMjYxLDE1NTIpIj48dXNlIHhsaW5rOmhyZWY9IiNlbXB0eS0wIi8+PC9nPgo8ZyB0cmFuc2Zvcm09InRyYW5zbGF0ZSgxNjQ5LDE1NTIpIj48dXNlIHhsaW5rOmhyZWY9IiNlbXB0eS0wIi8+PC9nPgo8ZyB0cmFuc2Zvcm09InRyYW5zbGF0ZSgxODQzLDE1NTIpIj48dXNlIHhsaW5rOmhyZWY9IiNyZWN0LTAiLz48L2c+CjxnIHRyYW5zZm9ybT0idHJhbnNsYXRlKDE5NDAsMTU1MikiPjx1c2UgeGxpbms6aHJlZj0iI2x0LTAiLz48L2c+CjxnIHRyYW5zZm9ybT0idHJhbnNsYXRlKDIzMjgsMTU1MikiPjx1c2UgeGxpbms6aHJlZj0iI3JiLTAiLz48L2c+CjxnIHRyYW5zZm9ybT0idHJhbnNsYXRlKDI0MjUsMTU1MikiPjx1c2UgeGxpbms6aHJlZj0iI3JlY3QtMCIvPjwvZz4KPGcgdHJhbnNmb3JtPSJ0cmFuc2xhdGUoMjUyMiwxNTUyKSI+PHVzZSB4bGluazpocmVmPSIjbl9yYi0wIi8+PC9nPgo8ZyB0cmFuc2Zvcm09InRyYW5zbGF0ZSgyNjE5LDE1NTIpIj48dXNlIHhsaW5rOmhyZWY9IiNiLTAiLz48L2c+CjxnIHRyYW5zZm9ybT0idHJhbnNsYXRlKDI4MTMsMTU1MikiPjx1c2UgeGxpbms6aHJlZj0iI2ItMCIvPjwvZz4KPGcgdHJhbnNmb3JtPSJ0cmFuc2xhdGUoMzEwNCwxNTUyKSI+PHVzZSB4bGluazpocmVmPSIjcmVjdC0wIi8+PC9nPgo8ZyB0cmFuc2Zvcm09InRyYW5zbGF0ZSgzMjAxLDE1NTIpIj48dXNlIHhsaW5rOmhyZWY9IiNyZWN0LTAiLz48L2c+CjxnIHRyYW5zZm9ybT0idHJhbnNsYXRlKDMyOTgsMTU1MikiPjx1c2UgeGxpbms6aHJlZj0iI3JlY3QtMCIvPjwvZz4KPGcgdHJhbnNmb3JtPSJ0cmFuc2xhdGUoMzU4OSwxNTUyKSI+PHVzZSB4bGluazpocmVmPSIjdC0wIi8+PC9nPgo8ZyB0cmFuc2Zvcm09InRyYW5zbGF0ZSgwLDE2NDkpIj48dXNlIHhsaW5rOmhyZWY9IiNydC0wIi8+PC9nPgo8ZyB0cmFuc2Zvcm09InRyYW5zbGF0ZSg5NywxNjQ5KSI+PHVzZSB4bGluazpocmVmPSIjcmVjdC0wIi8+PC9nPgo8ZyB0cmFuc2Zvcm09InRyYW5zbGF0ZSgxOTQsMTY0OSkiPjx1c2UgeGxpbms6aHJlZj0iI3JlY3QtMCIvPjwvZz4KPGcgdHJhbnNmb3JtPSJ0cmFuc2xhdGUoMjkxLDE2NDkpIj48dXNlIHhsaW5rOmhyZWY9IiNsYi0wIi8+PC9nPgo8ZyB0cmFuc2Zvcm09InRyYW5zbGF0ZSg2NzksMTY0OSkiPjx1c2UgeGxpbms6aHJlZj0iI3JlY3QtMCIvPjwvZz4KPGcgdHJhbnNmb3JtPSJ0cmFuc2xhdGUoNzc2LDE2NDkpIj48dXNlIHhsaW5rOmhyZWY9IiNyZWN0LTAiLz48L2c+CjxnIHRyYW5zZm9ybT0idHJhbnNsYXRlKDg3MywxNjQ5KSI+PHVzZSB4bGluazpocmVmPSIjcmVjdC0wIi8+PC9nPgo8ZyB0cmFuc2Zvcm09InRyYW5zbGF0ZSg5NzAsMTY0OSkiPjx1c2UgeGxpbms6aHJlZj0iI3JlY3QtMCIvPjwvZz4KPGcgdHJhbnNmb3JtPSJ0cmFuc2xhdGUoMTA2NywxNjQ5KSI+PHVzZSB4bGluazpocmVmPSIjbHQtMCIvPjwvZz4KPGcgdHJhbnNmb3JtPSJ0cmFuc2xhdGUoMTQ1NSwxNjQ5KSI+PHVzZSB4bGluazpocmVmPSIjcmItMCIvPjwvZz4KPGcgdHJhbnNmb3JtPSJ0cmFuc2xhdGUoMTU1MiwxNjQ5KSI+PHVzZSB4bGluazpocmVmPSIjbC0wIi8+PC9nPgo8ZyB0cmFuc2Zvcm09InRyYW5zbGF0ZSgxNzQ2LDE2NDkpIj48dXNlIHhsaW5rOmhyZWY9IiNyYi0wIi8+PC9nPgo8ZyB0cmFuc2Zvcm09InRyYW5zbGF0ZSgxODQzLDE2NDkpIj48dXNlIHhsaW5rOmhyZWY9IiNsdC0wIi8+PC9nPgo8ZyB0cmFuc2Zvcm09InRyYW5zbGF0ZSgyMzI4LDE2NDkpIj48dXNlIHhsaW5rOmhyZWY9IiNydC0wIi8+PC9nPgo8ZyB0cmFuc2Zvcm09InRyYW5zbGF0ZSgyNDI1LDE2NDkpIj48dXNlIHhsaW5rOmhyZWY9IiNyZWN0LTAiLz48L2c+CjxnIHRyYW5zZm9ybT0idHJhbnNsYXRlKDI1MjIsMTY0OSkiPjx1c2UgeGxpbms6aHJlZj0iI3JlY3QtMCIvPjwvZz4KPGcgdHJhbnNmb3JtPSJ0cmFuc2xhdGUoMjYxOSwxNjQ5KSI+PHVzZSB4bGluazpocmVmPSIjcmVjdC0wIi8+PC9nPgo8ZyB0cmFuc2Zvcm09InRyYW5zbGF0ZSgyODEzLDE2NDkpIj48dXNlIHhsaW5rOmhyZWY9IiN0LTAiLz48L2c+CjxnIHRyYW5zZm9ybT0idHJhbnNsYXRlKDMwMDcsMTY0OSkiPjx1c2UgeGxpbms6aHJlZj0iI3JiLTAiLz48L2c+CjxnIHRyYW5zZm9ybT0idHJhbnNsYXRlKDMxMDQsMTY0OSkiPjx1c2UgeGxpbms6aHJlZj0iI3JlY3QtMCIvPjwvZz4KPGcgdHJhbnNmb3JtPSJ0cmFuc2xhdGUoMzIwMSwxNjQ5KSI+PHVzZSB4bGluazpocmVmPSIjcmVjdC0wIi8+PC9nPgo8ZyB0cmFuc2Zvcm09InRyYW5zbGF0ZSgzMjk4LDE2NDkpIj48dXNlIHhsaW5rOmhyZWY9IiNyZWN0LTAiLz48L2c+CjxnIHRyYW5zZm9ybT0idHJhbnNsYXRlKDMzOTUsMTY0OSkiPjx1c2UgeGxpbms6aHJlZj0iI2xiLTAiLz48L2c+CjxnIHRyYW5zZm9ybT0idHJhbnNsYXRlKDM2ODYsMTY0OSkiPjx1c2UgeGxpbms6aHJlZj0iI2ItMCIvPjwvZz4KPGcgdHJhbnNmb3JtPSJ0cmFuc2xhdGUoMzg4MCwxNjQ5KSI+PHVzZSB4bGluazpocmVmPSIjYi0wIi8+PC9nPgo8ZyB0cmFuc2Zvcm09InRyYW5zbGF0ZSgxOTQsMTc0NikiPjx1c2UgeGxpbms6aHJlZj0iI3J0LTAiLz48L2c+CjxnIHRyYW5zZm9ybT0idHJhbnNsYXRlKDI5MSwxNzQ2KSI+PHVzZSB4bGluazpocmVmPSIjbHQtMCIvPjwvZz4KPGcgdHJhbnNmb3JtPSJ0cmFuc2xhdGUoNTgyLDE3NDYpIj48dXNlIHhsaW5rOmhyZWY9IiNyLTAiLz48L2c+CjxnIHRyYW5zZm9ybT0idHJhbnNsYXRlKDY3OSwxNzQ2KSI+PHVzZSB4bGluazpocmVmPSIjcmVjdC0wIi8+PC9nPgo8ZyB0cmFuc2Zvcm09InRyYW5zbGF0ZSg3NzYsMTc0NikiPjx1c2UgeGxpbms6aHJlZj0iI2x0LTAiLz48L2c+CjxnIHRyYW5zZm9ybT0idHJhbnNsYXRlKDk3MCwxNzQ2KSI+PHVzZSB4bGluazpocmVmPSIjdC0wIi8+PC9nPgo8ZyB0cmFuc2Zvcm09InRyYW5zbGF0ZSgxMTY0LDE3NDYpIj48dXNlIHhsaW5rOmhyZWY9IiNlbXB0eS0wIi8+PC9nPgo8ZyB0cmFuc2Zvcm09InRyYW5zbGF0ZSgxNDU1LDE3NDYpIj48dXNlIHhsaW5rOmhyZWY9IiNyZWN0LTAiLz48L2c+CjxnIHRyYW5zZm9ybT0idHJhbnNsYXRlKDE2NDksMTc0NikiPjx1c2UgeGxpbms6aHJlZj0iI25fcmItMCIvPjwvZz4KPGcgdHJhbnNmb3JtPSJ0cmFuc2xhdGUoMTc0NiwxNzQ2KSI+PHVzZSB4bGluazpocmVmPSIjcmVjdC0wIi8+PC9nPgo8ZyB0cmFuc2Zvcm09InRyYW5zbGF0ZSgyMjMxLDE3NDYpIj48dXNlIHhsaW5rOmhyZWY9IiNlbXB0eS0wIi8+PC9nPgo8ZyB0cmFuc2Zvcm09InRyYW5zbGF0ZSgyNDI1LDE3NDYpIj48dXNlIHhsaW5rOmhyZWY9IiNydC0wIi8+PC9nPgo8ZyB0cmFuc2Zvcm09InRyYW5zbGF0ZSgyNTIyLDE3NDYpIj48dXNlIHhsaW5rOmhyZWY9IiNyZWN0LTAiLz48L2c+CjxnIHRyYW5zZm9ybT0idHJhbnNsYXRlKDI2MTksMTc0NikiPjx1c2UgeGxpbms6aHJlZj0iI2x0LTAiLz48L2c+CjxnIHRyYW5zZm9ybT0idHJhbnNsYXRlKDMwMDcsMTc0NikiPjx1c2UgeGxpbms6aHJlZj0iI3JlY3QtMCIvPjwvZz4KPGcgdHJhbnNmb3JtPSJ0cmFuc2xhdGUoMzEwNCwxNzQ2KSI+PHVzZSB4bGluazpocmVmPSIjbHQtMCIvPjwvZz4KPGcgdHJhbnNmb3JtPSJ0cmFuc2xhdGUoMzM5NSwxNzQ2KSI+PHVzZSB4bGluazpocmVmPSIjcnQtMCIvPjwvZz4KPGcgdHJhbnNmb3JtPSJ0cmFuc2xhdGUoMzQ5MiwxNzQ2KSI+PHVzZSB4bGluazpocmVmPSIjbC0wIi8+PC9nPgo8ZyB0cmFuc2Zvcm09InRyYW5zbGF0ZSgzNjg2LDE3NDYpIj48dXNlIHhsaW5rOmhyZWY9IiN0LTAiLz48L2c+CjxnIHRyYW5zZm9ybT0idHJhbnNsYXRlKDM4ODAsMTc0NikiPjx1c2UgeGxpbms6aHJlZj0iI3JlY3QtMCIvPjwvZz4KPGcgdHJhbnNmb3JtPSJ0cmFuc2xhdGUoMzg4LDE4NDMpIj48dXNlIHhsaW5rOmhyZWY9IiNyLTAiLz48L2c+CjxnIHRyYW5zZm9ybT0idHJhbnNsYXRlKDQ4NSwxODQzKSI+PHVzZSB4bGluazpocmVmPSIjbC0wIi8+PC9nPgo8ZyB0cmFuc2Zvcm09InRyYW5zbGF0ZSgxMjYxLDE4NDMpIj48dXNlIHhsaW5rOmhyZWY9IiNiLTAiLz48L2c+CjxnIHRyYW5zZm9ybT0idHJhbnNsYXRlKDE0NTUsMTg0MykiPjx1c2UgeGxpbms6aHJlZj0iI3J0LTAiLz48L2c+CjxnIHRyYW5zZm9ybT0idHJhbnNsYXRlKDE1NTIsMTg0MykiPjx1c2UgeGxpbms6aHJlZj0iI3JlY3QtMCIvPjwvZz4KPGcgdHJhbnNmb3JtPSJ0cmFuc2xhdGUoMTY0OSwxODQzKSI+PHVzZSB4bGluazpocmVmPSIjcmVjdC0wIi8+PC9nPgo8ZyB0cmFuc2Zvcm09InRyYW5zbGF0ZSgxNzQ2LDE4NDMpIj48dXNlIHhsaW5rOmhyZWY9IiNyZWN0LTAiLz48L2c+CjxnIHRyYW5zZm9ybT0idHJhbnNsYXRlKDE5NDAsMTg0MykiPjx1c2UgeGxpbms6aHJlZj0iI25fcmItMCIvPjwvZz4KPGcgdHJhbnNmb3JtPSJ0cmFuc2xhdGUoMjAzNywxODQzKSI+PHVzZSB4bGluazpocmVmPSIjYi0wIi8+PC9nPgo8ZyB0cmFuc2Zvcm09InRyYW5zbGF0ZSgyMzI4LDE4NDMpIj48dXNlIHhsaW5rOmhyZWY9IiNlbXB0eS0wIi8+PC9nPgo8ZyB0cmFuc2Zvcm09InRyYW5zbGF0ZSgyNTIyLDE4NDMpIj48dXNlIHhsaW5rOmhyZWY9IiN0LTAiLz48L2c+CjxnIHRyYW5zZm9ybT0idHJhbnNsYXRlKDI4MTMsMTg0MykiPjx1c2UgeGxpbms6aHJlZj0iI2ItMCIvPjwvZz4KPGcgdHJhbnNmb3JtPSJ0cmFuc2xhdGUoMzAwNywxODQzKSI+PHVzZSB4bGluazpocmVmPSIjcmVjdC0wIi8+PC9nPgo8ZyB0cmFuc2Zvcm09InRyYW5zbGF0ZSgzMjk4LDE4NDMpIj48dXNlIHhsaW5rOmhyZWY9IiNiLTAiLz48L2c+CjxnIHRyYW5zZm9ybT0idHJhbnNsYXRlKDM1ODksMTg0MykiPjx1c2UgeGxpbms6aHJlZj0iI2VtcHR5LTAiLz48L2c+CjxnIHRyYW5zZm9ybT0idHJhbnNsYXRlKDM4ODAsMTg0MykiPjx1c2UgeGxpbms6aHJlZj0iI3JlY3QtMCIvPjwvZz4KPGcgdHJhbnNmb3JtPSJ0cmFuc2xhdGUoMCwxOTQwKSI+PHVzZSB4bGluazpocmVmPSIjYi0wIi8+PC9nPgo8ZyB0cmFuc2Zvcm09InRyYW5zbGF0ZSg1ODIsMTk0MCkiPjx1c2UgeGxpbms6aHJlZj0iI3ItMCIvPjwvZz4KPGcgdHJhbnNmb3JtPSJ0cmFuc2xhdGUoNjc5LDE5NDApIj48dXNlIHhsaW5rOmhyZWY9IiNsLTAiLz48L2c+CjxnIHRyYW5zZm9ybT0idHJhbnNsYXRlKDg3MywxOTQwKSI+PHVzZSB4bGluazpocmVmPSIjci0wIi8+PC9nPgo8ZyB0cmFuc2Zvcm09InRyYW5zbGF0ZSg5NzAsMTk0MCkiPjx1c2UgeGxpbms6aHJlZj0iI3JlY3QtMCIvPjwvZz4KPGcgdHJhbnNmb3JtPSJ0cmFuc2xhdGUoMTA2NywxOTQwKSI+PHVzZSB4bGluazpocmVmPSIjbGItMCIvPjwvZz4KPGcgdHJhbnNmb3JtPSJ0cmFuc2xhdGUoMTE2NCwxOTQwKSI+PHVzZSB4bGluazpocmVmPSIjbl9yYi0wIi8+PC9nPgo8ZyB0cmFuc2Zvcm09InRyYW5zbGF0ZSgxMjYxLDE5NDApIj48dXNlIHhsaW5rOmhyZWY9IiNyZWN0LTAiLz48L2c+CjxnIHRyYW5zZm9ybT0idHJhbnNsYXRlKDE3NDYsMTk0MCkiPjx1c2UgeGxpbms6aHJlZj0iI3QtMCIvPjwvZz4KPGcgdHJhbnNmb3JtPSJ0cmFuc2xhdGUoMTk0MCwxOTQwKSI+PHVzZSB4bGluazpocmVmPSIjci0wIi8+PC9nPgo8ZyB0cmFuc2Zvcm09InRyYW5zbGF0ZSgyMDM3LDE5NDApIj48dXNlIHhsaW5rOmhyZWY9IiNyZWN0LTAiLz48L2c+CjxnIHRyYW5zZm9ybT0idHJhbnNsYXRlKDIyMzEsMTk0MCkiPjx1c2UgeGxpbms6aHJlZj0iI2VtcHR5LTAiLz48L2c+CjxnIHRyYW5zZm9ybT0idHJhbnNsYXRlKDIzMjgsMTk0MCkiPjx1c2UgeGxpbms6aHJlZj0iI25fcmItMCIvPjwvZz4KPGcgdHJhbnNmb3JtPSJ0cmFuc2xhdGUoMjQyNSwxOTQwKSI+PHVzZSB4bGluazpocmVmPSIjYi0wIi8+PC9nPgo8ZyB0cmFuc2Zvcm09InRyYW5zbGF0ZSgyNjE5LDE5NDApIj48dXNlIHhsaW5rOmhyZWY9IiNiLTAiLz48L2c+CjxnIHRyYW5zZm9ybT0idHJhbnNsYXRlKDI4MTMsMTk0MCkiPjx1c2UgeGxpbms6aHJlZj0iI3QtMCIvPjwvZz4KPGcgdHJhbnNmb3JtPSJ0cmFuc2xhdGUoMzAwNywxOTQwKSI+PHVzZSB4bGluazpocmVmPSIjcmVjdC0wIi8+PC9nPgo8ZyB0cmFuc2Zvcm09InRyYW5zbGF0ZSgzMTA0LDE5NDApIj48dXNlIHhsaW5rOmhyZWY9IiNsYi0wIi8+PC9nPgo8ZyB0cmFuc2Zvcm09InRyYW5zbGF0ZSgzMjk4LDE5NDApIj48dXNlIHhsaW5rOmhyZWY9IiNyZWN0LTAiLz48L2c+CjxnIHRyYW5zZm9ybT0idHJhbnNsYXRlKDMzOTUsMTk0MCkiPjx1c2UgeGxpbms6aHJlZj0iI3JlY3QtMCIvPjwvZz4KPGcgdHJhbnNmb3JtPSJ0cmFuc2xhdGUoMzQ5MiwxOTQwKSI+PHVzZSB4bGluazpocmVmPSIjbGItMCIvPjwvZz4KPGcgdHJhbnNmb3JtPSJ0cmFuc2xhdGUoMzg4MCwxOTQwKSI+PHVzZSB4bGluazpocmVmPSIjcmVjdC0wIi8+PC9nPgo8ZyB0cmFuc2Zvcm09InRyYW5zbGF0ZSgwLDIwMzcpIj48dXNlIHhsaW5rOmhyZWY9IiN0LTAiLz48L2c+CjxnIHRyYW5zZm9ybT0idHJhbnNsYXRlKDI5MSwyMDM3KSI+PHVzZSB4bGluazpocmVmPSIjbl9yYi0wIi8+PC9nPgo8ZyB0cmFuc2Zvcm09InRyYW5zbGF0ZSgzODgsMjAzNykiPjx1c2UgeGxpbms6aHJlZj0iI3JiLTAiLz48L2c+CjxnIHRyYW5zZm9ybT0idHJhbnNsYXRlKDQ4NSwyMDM3KSI+PHVzZSB4bGluazpocmVmPSIjbGItMCIvPjwvZz4KPGcgdHJhbnNmb3JtPSJ0cmFuc2xhdGUoNzc2LDIwMzcpIj48dXNlIHhsaW5rOmhyZWY9IiNlbXB0eS0wIi8+PC9nPgo8ZyB0cmFuc2Zvcm09InRyYW5zbGF0ZSg5NzAsMjAzNykiPjx1c2UgeGxpbms6aHJlZj0iI3JlY3QtMCIvPjwvZz4KPGcgdHJhbnNmb3JtPSJ0cmFuc2xhdGUoMTA2NywyMDM3KSI+PHVzZSB4bGluazpocmVmPSIjcmVjdC0wIi8+PC9nPgo8ZyB0cmFuc2Zvcm09InRyYW5zbGF0ZSgxMTY0LDIwMzcpIj48dXNlIHhsaW5rOmhyZWY9IiNyZWN0LTAiLz48L2c+CjxnIHRyYW5zZm9ybT0idHJhbnNsYXRlKDEyNjEsMjAzNykiPjx1c2UgeGxpbms6aHJlZj0iI3JlY3QtMCIvPjwvZz4KPGcgdHJhbnNmb3JtPSJ0cmFuc2xhdGUoMTU1MiwyMDM3KSI+PHVzZSB4bGluazpocmVmPSIjcmItMCIvPjwvZz4KPGcgdHJhbnNmb3JtPSJ0cmFuc2xhdGUoMTY0OSwyMDM3KSI+PHVzZSB4bGluazpocmVmPSIjbC0wIi8+PC9nPgo8ZyB0cmFuc2Zvcm09InRyYW5zbGF0ZSgxODQzLDIwMzcpIj48dXNlIHhsaW5rOmhyZWY9IiNlbXB0eS0wIi8+PC9nPgo8ZyB0cmFuc2Zvcm09InRyYW5zbGF0ZSgyMDM3LDIwMzcpIj48dXNlIHhsaW5rOmhyZWY9IiN0LTAiLz48L2c+CjxnIHRyYW5zZm9ybT0idHJhbnNsYXRlKDIzMjgsMjAzNykiPjx1c2UgeGxpbms6aHJlZj0iI3ItMCIvPjwvZz4KPGcgdHJhbnNmb3JtPSJ0cmFuc2xhdGUoMjQyNSwyMDM3KSI+PHVzZSB4bGluazpocmVmPSIjbHQtMCIvPjwvZz4KPGcgdHJhbnNmb3JtPSJ0cmFuc2xhdGUoMjYxOSwyMDM3KSI+PHVzZSB4bGluazpocmVmPSIjcmVjdC0wIi8+PC9nPgo8ZyB0cmFuc2Zvcm09InRyYW5zbGF0ZSgyOTEwLDIwMzcpIj48dXNlIHhsaW5rOmhyZWY9IiNuX3JiLTAiLz48L2c+CjxnIHRyYW5zZm9ybT0idHJhbnNsYXRlKDMwMDcsMjAzNykiPjx1c2UgeGxpbms6aHJlZj0iI3JlY3QtMCIvPjwvZz4KPGcgdHJhbnNmb3JtPSJ0cmFuc2xhdGUoMzEwNCwyMDM3KSI+PHVzZSB4bGluazpocmVmPSIjbHQtMCIvPjwvZz4KPGcgdHJhbnNmb3JtPSJ0cmFuc2xhdGUoMzI5OCwyMDM3KSI+PHVzZSB4bGluazpocmVmPSIjcmVjdC0wIi8+PC9nPgo8ZyB0cmFuc2Zvcm09InRyYW5zbGF0ZSgzMzk1LDIwMzcpIj48dXNlIHhsaW5rOmhyZWY9IiNyZWN0LTAiLz48L2c+CjxnIHRyYW5zZm9ybT0idHJhbnNsYXRlKDM0OTIsMjAzNykiPjx1c2UgeGxpbms6aHJlZj0iI2x0LTAiLz48L2c+CjxnIHRyYW5zZm9ybT0idHJhbnNsYXRlKDM2ODYsMjAzNykiPjx1c2UgeGxpbms6aHJlZj0iI2ItMCIvPjwvZz4KPGcgdHJhbnNmb3JtPSJ0cmFuc2xhdGUoMzg4MCwyMDM3KSI+PHVzZSB4bGluazpocmVmPSIjcmVjdC0wIi8+PC9nPgo8ZyB0cmFuc2Zvcm09InRyYW5zbGF0ZSgyOTEsMjEzNCkiPjx1c2UgeGxpbms6aHJlZj0iI3ItMCIvPjwvZz4KPGcgdHJhbnNmb3JtPSJ0cmFuc2xhdGUoMzg4LDIxMzQpIj48dXNlIHhsaW5rOmhyZWY9IiNyZWN0LTAiLz48L2c+CjxnIHRyYW5zZm9ybT0idHJhbnNsYXRlKDQ4NSwyMTM0KSI+PHVzZSB4bGluazpocmVmPSIjcmVjdC0wIi8+PC9nPgo8ZyB0cmFuc2Zvcm09InRyYW5zbGF0ZSg1ODIsMjEzNCkiPjx1c2UgeGxpbms6aHJlZj0iI3JlY3QtMCIvPjwvZz4KPGcgdHJhbnNmb3JtPSJ0cmFuc2xhdGUoNjc5LDIxMzQpIj48dXNlIHhsaW5rOmhyZWY9IiNsYi0wIi8+PC9nPgo8ZyB0cmFuc2Zvcm09InRyYW5zbGF0ZSg4NzMsMjEzNCkiPjx1c2UgeGxpbms6aHJlZj0iI3ItMCIvPjwvZz4KPGcgdHJhbnNmb3JtPSJ0cmFuc2xhdGUoOTcwLDIxMzQpIj48dXNlIHhsaW5rOmhyZWY9IiNyZWN0LTAiLz48L2c+CjxnIHRyYW5zZm9ybT0idHJhbnNsYXRlKDEwNjcsMjEzNCkiPjx1c2UgeGxpbms6aHJlZj0iI3JlY3QtMCIvPjwvZz4KPGcgdHJhbnNmb3JtPSJ0cmFuc2xhdGUoMTI2MSwyMTM0KSI+PHVzZSB4bGluazpocmVmPSIjdC0wIi8+PC9nPgo8ZyB0cmFuc2Zvcm09InRyYW5zbGF0ZSgxNTUyLDIxMzQpIj48dXNlIHhsaW5rOmhyZWY9IiN0LTAiLz48L2c+CjxnIHRyYW5zZm9ybT0idHJhbnNsYXRlKDE3NDYsMjEzNCkiPjx1c2UgeGxpbms6aHJlZj0iI2ItMCIvPjwvZz4KPGcgdHJhbnNmb3JtPSJ0cmFuc2xhdGUoMjEzNCwyMTM0KSI+PHVzZSB4bGluazpocmVmPSIjZW1wdHktMCIvPjwvZz4KPGcgdHJhbnNmb3JtPSJ0cmFuc2xhdGUoMjYxOSwyMTM0KSI+PHVzZSB4bGluazpocmVmPSIjcnQtMCIvPjwvZz4KPGcgdHJhbnNmb3JtPSJ0cmFuc2xhdGUoMjcxNiwyMTM0KSI+PHVzZSB4bGluazpocmVmPSIjbGItMCIvPjwvZz4KPGcgdHJhbnNmb3JtPSJ0cmFuc2xhdGUoMjkxMCwyMTM0KSI+PHVzZSB4bGluazpocmVmPSIjci0wIi8+PC9nPgo8ZyB0cmFuc2Zvcm09InRyYW5zbGF0ZSgzMDA3LDIxMzQpIj48dXNlIHhsaW5rOmhyZWY9IiNyZWN0LTAiLz48L2c+CjxnIHRyYW5zZm9ybT0idHJhbnNsYXRlKDMyOTgsMjEzNCkiPjx1c2UgeGxpbms6aHJlZj0iI3J0LTAiLz48L2c+CjxnIHRyYW5zZm9ybT0idHJhbnNsYXRlKDMzOTUsMjEzNCkiPjx1c2UgeGxpbms6aHJlZj0iI3JlY3QtMCIvPjwvZz4KPGcgdHJhbnNmb3JtPSJ0cmFuc2xhdGUoMzY4NiwyMTM0KSI+PHVzZSB4bGluazpocmVmPSIjdC0wIi8+PC9nPgo8ZyB0cmFuc2Zvcm09InRyYW5zbGF0ZSgzNzgzLDIxMzQpIj48dXNlIHhsaW5rOmhyZWY9IiNuX3JiLTAiLz48L2c+CjxnIHRyYW5zZm9ybT0idHJhbnNsYXRlKDM4ODAsMjEzNCkiPjx1c2UgeGxpbms6aHJlZj0iI3JlY3QtMCIvPjwvZz4KPGcgdHJhbnNmb3JtPSJ0cmFuc2xhdGUoNDg1LDIyMzEpIj48dXNlIHhsaW5rOmhyZWY9IiN0LTAiLz48L2c+CjxnIHRyYW5zZm9ybT0idHJhbnNsYXRlKDY3OSwyMjMxKSI+PHVzZSB4bGluazpocmVmPSIjcmVjdC0wIi8+PC9nPgo8ZyB0cmFuc2Zvcm09InRyYW5zbGF0ZSg3NzYsMjIzMSkiPjx1c2UgeGxpbms6aHJlZj0iI2wtMCIvPjwvZz4KPGcgdHJhbnNmb3JtPSJ0cmFuc2xhdGUoMTA2NywyMjMxKSI+PHVzZSB4bGluazpocmVmPSIjdC0wIi8+PC9nPgo8ZyB0cmFuc2Zvcm09InRyYW5zbGF0ZSgxNDU1LDIyMzEpIj48dXNlIHhsaW5rOmhyZWY9IiNiLTAiLz48L2c+CjxnIHRyYW5zZm9ybT0idHJhbnNsYXRlKDE3NDYsMjIzMSkiPjx1c2UgeGxpbms6aHJlZj0iI3QtMCIvPjwvZz4KPGcgdHJhbnNmb3JtPSJ0cmFuc2xhdGUoMjIzMSwyMjMxKSI+PHVzZSB4bGluazpocmVmPSIjci0wIi8+PC9nPgo8ZyB0cmFuc2Zvcm09InRyYW5zbGF0ZSgyMzI4LDIyMzEpIj48dXNlIHhsaW5rOmhyZWY9IiNsYi0wIi8+PC9nPgo8ZyB0cmFuc2Zvcm09InRyYW5zbGF0ZSgyNzE2LDIyMzEpIj48dXNlIHhsaW5rOmhyZWY9IiNyZWN0LTAiLz48L2c+CjxnIHRyYW5zZm9ybT0idHJhbnNsYXRlKDMwMDcsMjIzMSkiPjx1c2UgeGxpbms6aHJlZj0iI3J0LTAiLz48L2c+CjxnIHRyYW5zZm9ybT0idHJhbnNsYXRlKDMxMDQsMjIzMSkiPjx1c2UgeGxpbms6aHJlZj0iI2xiLTAiLz48L2c+CjxnIHRyYW5zZm9ybT0idHJhbnNsYXRlKDMzOTUsMjIzMSkiPjx1c2UgeGxpbms6aHJlZj0iI3JlY3QtMCIvPjwvZz4KPGcgdHJhbnNmb3JtPSJ0cmFuc2xhdGUoMzQ5MiwyMjMxKSI+PHVzZSB4bGluazpocmVmPSIjcmVjdC0wIi8+PC9nPgo8ZyB0cmFuc2Zvcm09InRyYW5zbGF0ZSgzNTg5LDIyMzEpIj48dXNlIHhsaW5rOmhyZWY9IiNsLTAiLz48L2c+CjxnIHRyYW5zZm9ybT0idHJhbnNsYXRlKDM3ODMsMjIzMSkiPjx1c2UgeGxpbms6aHJlZj0iI3ItMCIvPjwvZz4KPGcgdHJhbnNmb3JtPSJ0cmFuc2xhdGUoMzg4MCwyMjMxKSI+PHVzZSB4bGluazpocmVmPSIjbHQtMCIvPjwvZz4KPGcgdHJhbnNmb3JtPSJ0cmFuc2xhdGUoMCwyMzI4KSI+PHVzZSB4bGluazpocmVmPSIjZW1wdHktMCIvPjwvZz4KPGcgdHJhbnNmb3JtPSJ0cmFuc2xhdGUoMTk0LDIzMjgpIj48dXNlIHhsaW5rOmhyZWY9IiNyLTAiLz48L2c+CjxnIHRyYW5zZm9ybT0idHJhbnNsYXRlKDI5MSwyMzI4KSI+PHVzZSB4bGluazpocmVmPSIjbC0wIi8+PC9nPgo8ZyB0cmFuc2Zvcm09InRyYW5zbGF0ZSg1ODIsMjMyOCkiPjx1c2UgeGxpbms6aHJlZj0iI3ItMCIvPjwvZz4KPGcgdHJhbnNmb3JtPSJ0cmFuc2xhdGUoNjc5LDIzMjgpIj48dXNlIHhsaW5rOmhyZWY9IiNyZWN0LTAiLz48L2c+CjxnIHRyYW5zZm9ybT0idHJhbnNsYXRlKDg3MywyMzI4KSI+PHVzZSB4bGluazpocmVmPSIjZW1wdHktMCIvPjwvZz4KPGcgdHJhbnNmb3JtPSJ0cmFuc2xhdGUoMTQ1NSwyMzI4KSI+PHVzZSB4bGluazpocmVmPSIjcnQtMCIvPjwvZz4KPGcgdHJhbnNmb3JtPSJ0cmFuc2xhdGUoMTU1MiwyMzI4KSI+PHVzZSB4bGluazpocmVmPSIjcmVjdC0wIi8+PC9nPgo8ZyB0cmFuc2Zvcm09InRyYW5zbGF0ZSgxNjQ5LDIzMjgpIj48dXNlIHhsaW5rOmhyZWY9IiNsYi0wIi8+PC9nPgo8ZyB0cmFuc2Zvcm09InRyYW5zbGF0ZSgxOTQwLDIzMjgpIj48dXNlIHhsaW5rOmhyZWY9IiNiLTAiLz48L2c+CjxnIHRyYW5zZm9ybT0idHJhbnNsYXRlKDIxMzQsMjMyOCkiPjx1c2UgeGxpbms6aHJlZj0iI2VtcHR5LTAiLz48L2c+CjxnIHRyYW5zZm9ybT0idHJhbnNsYXRlKDIzMjgsMjMyOCkiPjx1c2UgeGxpbms6aHJlZj0iI3JlY3QtMCIvPjwvZz4KPGcgdHJhbnNmb3JtPSJ0cmFuc2xhdGUoMjQyNSwyMzI4KSI+PHVzZSB4bGluazpocmVmPSIjbC0wIi8+PC9nPgo8ZyB0cmFuc2Zvcm09InRyYW5zbGF0ZSgyNTIyLDIzMjgpIj48dXNlIHhsaW5rOmhyZWY9IiNuX3JiLTAiLz48L2c+CjxnIHRyYW5zZm9ybT0idHJhbnNsYXRlKDI2MTksMjMyOCkiPjx1c2UgeGxpbms6aHJlZj0iI3JiLTAiLz48L2c+CjxnIHRyYW5zZm9ybT0idHJhbnNsYXRlKDI3MTYsMjMyOCkiPjx1c2UgeGxpbms6aHJlZj0iI3JlY3QtMCIvPjwvZz4KPGcgdHJhbnNmb3JtPSJ0cmFuc2xhdGUoMzEwNCwyMzI4KSI+PHVzZSB4bGluazpocmVmPSIjcnQtMCIvPjwvZz4KPGcgdHJhbnNmb3JtPSJ0cmFuc2xhdGUoMzIwMSwyMzI4KSI+PHVzZSB4bGluazpocmVmPSIjcmVjdC0wIi8+PC9nPgo8ZyB0cmFuc2Zvcm09InRyYW5zbGF0ZSgzMjk4LDIzMjgpIj48dXNlIHhsaW5rOmhyZWY9IiNyZWN0LTAiLz48L2c+CjxnIHRyYW5zZm9ybT0idHJhbnNsYXRlKDMzOTUsMjMyOCkiPjx1c2UgeGxpbms6aHJlZj0iI3JlY3QtMCIvPjwvZz4KPGcgdHJhbnNmb3JtPSJ0cmFuc2xhdGUoMzY4NiwyMzI4KSI+PHVzZSB4bGluazpocmVmPSIjZW1wdHktMCIvPjwvZz4KPGcgdHJhbnNmb3JtPSJ0cmFuc2xhdGUoMzg4LDI0MjUpIj48dXNlIHhsaW5rOmhyZWY9IiNlbXB0eS0wIi8+PC9nPgo8ZyB0cmFuc2Zvcm09InRyYW5zbGF0ZSg2NzksMjQyNSkiPjx1c2UgeGxpbms6aHJlZj0iI3J0LTAiLz48L2c+CjxnIHRyYW5zZm9ybT0idHJhbnNsYXRlKDc3NiwyNDI1KSI+PHVzZSB4bGluazpocmVmPSIjbC0wIi8+PC9nPgo8ZyB0cmFuc2Zvcm09InRyYW5zbGF0ZSg5NzAsMjQyNSkiPjx1c2UgeGxpbms6aHJlZj0iI3ItMCIvPjwvZz4KPGcgdHJhbnNmb3JtPSJ0cmFuc2xhdGUoMTA2NywyNDI1KSI+PHVzZSB4bGluazpocmVmPSIjbGItMCIvPjwvZz4KPGcgdHJhbnNmb3JtPSJ0cmFuc2xhdGUoMTM1OCwyNDI1KSI+PHVzZSB4bGluazpocmVmPSIjYi0wIi8+PC9nPgo8ZyB0cmFuc2Zvcm09InRyYW5zbGF0ZSgxNjQ5LDI0MjUpIj48dXNlIHhsaW5rOmhyZWY9IiNydC0wIi8+PC9nPgo8ZyB0cmFuc2Zvcm09InRyYW5zbGF0ZSgxNzQ2LDI0MjUpIj48dXNlIHhsaW5rOmhyZWY9IiNsLTAiLz48L2c+CjxnIHRyYW5zZm9ybT0idHJhbnNsYXRlKDE5NDAsMjQyNSkiPjx1c2UgeGxpbms6aHJlZj0iI3QtMCIvPjwvZz4KPGcgdHJhbnNmb3JtPSJ0cmFuc2xhdGUoMjIzMSwyNDI1KSI+PHVzZSB4bGluazpocmVmPSIjci0wIi8+PC9nPgo8ZyB0cmFuc2Zvcm09InRyYW5zbGF0ZSgyMzI4LDI0MjUpIj48dXNlIHhsaW5rOmhyZWY9IiNsdC0wIi8+PC9nPgo8ZyB0cmFuc2Zvcm09InRyYW5zbGF0ZSgyNTIyLDI0MjUpIj48dXNlIHhsaW5rOmhyZWY9IiNyLTAiLz48L2c+CjxnIHRyYW5zZm9ybT0idHJhbnNsYXRlKDI2MTksMjQyNSkiPjx1c2UgeGxpbms6aHJlZj0iI3JlY3QtMCIvPjwvZz4KPGcgdHJhbnNmb3JtPSJ0cmFuc2xhdGUoMjcxNiwyNDI1KSI+PHVzZSB4bGluazpocmVmPSIjcmVjdC0wIi8+PC9nPgo8ZyB0cmFuc2Zvcm09InRyYW5zbGF0ZSgyOTEwLDI0MjUpIj48dXNlIHhsaW5rOmhyZWY9IiNuX3JiLTAiLz48L2c+CjxnIHRyYW5zZm9ybT0idHJhbnNsYXRlKDMwMDcsMjQyNSkiPjx1c2UgeGxpbms6aHJlZj0iI2ItMCIvPjwvZz4KPGcgdHJhbnNmb3JtPSJ0cmFuc2xhdGUoMzIwMSwyNDI1KSI+PHVzZSB4bGluazpocmVmPSIjcnQtMCIvPjwvZz4KPGcgdHJhbnNmb3JtPSJ0cmFuc2xhdGUoMzI5OCwyNDI1KSI+PHVzZSB4bGluazpocmVmPSIjcmVjdC0wIi8+PC9nPgo8ZyB0cmFuc2Zvcm09InRyYW5zbGF0ZSgzMzk1LDI0MjUpIj48dXNlIHhsaW5rOmhyZWY9IiNyZWN0LTAiLz48L2c+CjxnIHRyYW5zZm9ybT0idHJhbnNsYXRlKDM1ODksMjQyNSkiPjx1c2UgeGxpbms6aHJlZj0iI2ItMCIvPjwvZz4KPGcgdHJhbnNmb3JtPSJ0cmFuc2xhdGUoMzc4MywyNDI1KSI+PHVzZSB4bGluazpocmVmPSIjZW1wdHktMCIvPjwvZz4KPGcgdHJhbnNmb3JtPSJ0cmFuc2xhdGUoMCwyNTIyKSI+PHVzZSB4bGluazpocmVmPSIjZW1wdHktMCIvPjwvZz4KPGcgdHJhbnNmb3JtPSJ0cmFuc2xhdGUoMzg4LDI1MjIpIj48dXNlIHhsaW5rOmhyZWY9IiNuX3JiLTAiLz48L2c+CjxnIHRyYW5zZm9ybT0idHJhbnNsYXRlKDQ4NSwyNTIyKSI+PHVzZSB4bGluazpocmVmPSIjcmItMCIvPjwvZz4KPGcgdHJhbnNmb3JtPSJ0cmFuc2xhdGUoNTgyLDI1MjIpIj48dXNlIHhsaW5rOmhyZWY9IiNsLTAiLz48L2c+CjxnIHRyYW5zZm9ybT0idHJhbnNsYXRlKDEwNjcsMjUyMikiPjx1c2UgeGxpbms6aHJlZj0iI3J0LTAiLz48L2c+CjxnIHRyYW5zZm9ybT0idHJhbnNsYXRlKDExNjQsMjUyMikiPjx1c2UgeGxpbms6aHJlZj0iI2xiLTAiLz48L2c+CjxnIHRyYW5zZm9ybT0idHJhbnNsYXRlKDEzNTgsMjUyMikiPjx1c2UgeGxpbms6aHJlZj0iI3J0LTAiLz48L2c+CjxnIHRyYW5zZm9ybT0idHJhbnNsYXRlKDE0NTUsMjUyMikiPjx1c2UgeGxpbms6aHJlZj0iI2xiLTAiLz48L2c+CjxnIHRyYW5zZm9ybT0idHJhbnNsYXRlKDI2MTksMjUyMikiPjx1c2UgeGxpbms6aHJlZj0iI3J0LTAiLz48L2c+CjxnIHRyYW5zZm9ybT0idHJhbnNsYXRlKDI3MTYsMjUyMikiPjx1c2UgeGxpbms6aHJlZj0iI2x0LTAiLz48L2c+CjxnIHRyYW5zZm9ybT0idHJhbnNsYXRlKDI5MTAsMjUyMikiPjx1c2UgeGxpbms6aHJlZj0iI3ItMCIvPjwvZz4KPGcgdHJhbnNmb3JtPSJ0cmFuc2xhdGUoMzAwNywyNTIyKSI+PHVzZSB4bGluazpocmVmPSIjcmVjdC0wIi8+PC9nPgo8ZyB0cmFuc2Zvcm09InRyYW5zbGF0ZSgzMzk1LDI1MjIpIj48dXNlIHhsaW5rOmhyZWY9IiN0LTAiLz48L2c+CjxnIHRyYW5zZm9ybT0idHJhbnNsYXRlKDM1ODksMjUyMikiPjx1c2UgeGxpbms6aHJlZj0iI3JlY3QtMCIvPjwvZz4KPGcgdHJhbnNmb3JtPSJ0cmFuc2xhdGUoMzY4NiwyNTIyKSI+PHVzZSB4bGluazpocmVmPSIjbC0wIi8+PC9nPgo8ZyB0cmFuc2Zvcm09InRyYW5zbGF0ZSgzODgwLDI1MjIpIj48dXNlIHhsaW5rOmhyZWY9IiNlbXB0eS0wIi8+PC9nPgo8ZyB0cmFuc2Zvcm09InRyYW5zbGF0ZSg5NywyNjE5KSI+PHVzZSB4bGluazpocmVmPSIjZW1wdHktMCIvPjwvZz4KPGcgdHJhbnNmb3JtPSJ0cmFuc2xhdGUoMzg4LDI2MTkpIj48dXNlIHhsaW5rOmhyZWY9IiNyYi0wIi8+PC9nPgo8ZyB0cmFuc2Zvcm09InRyYW5zbGF0ZSg0ODUsMjYxOSkiPjx1c2UgeGxpbms6aHJlZj0iI3JlY3QtMCIvPjwvZz4KPGcgdHJhbnNmb3JtPSJ0cmFuc2xhdGUoNTgyLDI2MTkpIj48dXNlIHhsaW5rOmhyZWY9IiNuX3JiLTAiLz48L2c+CjxnIHRyYW5zZm9ybT0idHJhbnNsYXRlKDY3OSwyNjE5KSI+PHVzZSB4bGluazpocmVmPSIjYi0wIi8+PC9nPgo8ZyB0cmFuc2Zvcm09InRyYW5zbGF0ZSg5NzAsMjYxOSkiPjx1c2UgeGxpbms6aHJlZj0iI2ItMCIvPjwvZz4KPGcgdHJhbnNmb3JtPSJ0cmFuc2xhdGUoMTE2NCwyNjE5KSI+PHVzZSB4bGluazpocmVmPSIjdC0wIi8+PC9nPgo8ZyB0cmFuc2Zvcm09InRyYW5zbGF0ZSgxNDU1LDI2MTkpIj48dXNlIHhsaW5rOmhyZWY9IiNyZWN0LTAiLz48L2c+CjxnIHRyYW5zZm9ybT0idHJhbnNsYXRlKDE1NTIsMjYxOSkiPjx1c2UgeGxpbms6aHJlZj0iI2xiLTAiLz48L2c+CjxnIHRyYW5zZm9ybT0idHJhbnNsYXRlKDE2NDksMjYxOSkiPjx1c2UgeGxpbms6aHJlZj0iI25fcmItMCIvPjwvZz4KPGcgdHJhbnNmb3JtPSJ0cmFuc2xhdGUoMTc0NiwyNjE5KSI+PHVzZSB4bGluazpocmVmPSIjYi0wIi8+PC9nPgo8ZyB0cmFuc2Zvcm09InRyYW5zbGF0ZSgyMDM3LDI2MTkpIj48dXNlIHhsaW5rOmhyZWY9IiNuX3JiLTAiLz48L2c+CjxnIHRyYW5zZm9ybT0idHJhbnNsYXRlKDIxMzQsMjYxOSkiPjx1c2UgeGxpbms6aHJlZj0iI3JiLTAiLz48L2c+CjxnIHRyYW5zZm9ybT0idHJhbnNsYXRlKDIyMzEsMjYxOSkiPjx1c2UgeGxpbms6aHJlZj0iI2xiLTAiLz48L2c+CjxnIHRyYW5zZm9ybT0idHJhbnNsYXRlKDI0MjUsMjYxOSkiPjx1c2UgeGxpbms6aHJlZj0iI2ItMCIvPjwvZz4KPGcgdHJhbnNmb3JtPSJ0cmFuc2xhdGUoMzAwNywyNjE5KSI+PHVzZSB4bGluazpocmVmPSIjcnQtMCIvPjwvZz4KPGcgdHJhbnNmb3JtPSJ0cmFuc2xhdGUoMzEwNCwyNjE5KSI+PHVzZSB4bGluazpocmVmPSIjbC0wIi8+PC9nPgo8ZyB0cmFuc2Zvcm09InRyYW5zbGF0ZSgzMjk4LDI2MTkpIj48dXNlIHhsaW5rOmhyZWY9IiNlbXB0eS0wIi8+PC9nPgo8ZyB0cmFuc2Zvcm09InRyYW5zbGF0ZSgzNTg5LDI2MTkpIj48dXNlIHhsaW5rOmhyZWY9IiN0LTAiLz48L2c+CjxnIHRyYW5zZm9ybT0idHJhbnNsYXRlKDM3ODMsMjYxOSkiPjx1c2UgeGxpbms6aHJlZj0iI2ItMCIvPjwvZz4KPGcgdHJhbnNmb3JtPSJ0cmFuc2xhdGUoOTcsMjcxNikiPjx1c2UgeGxpbms6aHJlZj0iI25fcmItMCIvPjwvZz4KPGcgdHJhbnNmb3JtPSJ0cmFuc2xhdGUoMTk0LDI3MTYpIj48dXNlIHhsaW5rOmhyZWY9IiNiLTAiLz48L2c+CjxnIHRyYW5zZm9ybT0idHJhbnNsYXRlKDI5MSwyNzE2KSI+PHVzZSB4bGluazpocmVmPSIjbl9yYi0wIi8+PC9nPgo8ZyB0cmFuc2Zvcm09InRyYW5zbGF0ZSgzODgsMjcxNikiPjx1c2UgeGxpbms6aHJlZj0iI3JlY3QtMCIvPjwvZz4KPGcgdHJhbnNmb3JtPSJ0cmFuc2xhdGUoNDg1LDI3MTYpIj48dXNlIHhsaW5rOmhyZWY9IiNyZWN0LTAiLz48L2c+CjxnIHRyYW5zZm9ybT0idHJhbnNsYXRlKDU4MiwyNzE2KSI+PHVzZSB4bGluazpocmVmPSIjcmVjdC0wIi8+PC9nPgo8ZyB0cmFuc2Zvcm09InRyYW5zbGF0ZSg2NzksMjcxNikiPjx1c2UgeGxpbms6aHJlZj0iI3JlY3QtMCIvPjwvZz4KPGcgdHJhbnNmb3JtPSJ0cmFuc2xhdGUoNzc2LDI3MTYpIj48dXNlIHhsaW5rOmhyZWY9IiNsYi0wIi8+PC9nPgo8ZyB0cmFuc2Zvcm09InRyYW5zbGF0ZSg5NzAsMjcxNikiPjx1c2UgeGxpbms6aHJlZj0iI3QtMCIvPjwvZz4KPGcgdHJhbnNmb3JtPSJ0cmFuc2xhdGUoMTI2MSwyNzE2KSI+PHVzZSB4bGluazpocmVmPSIjZW1wdHktMCIvPjwvZz4KPGcgdHJhbnNmb3JtPSJ0cmFuc2xhdGUoMTQ1NSwyNzE2KSI+PHVzZSB4bGluazpocmVmPSIjcnQtMCIvPjwvZz4KPGcgdHJhbnNmb3JtPSJ0cmFuc2xhdGUoMTU1MiwyNzE2KSI+PHVzZSB4bGluazpocmVmPSIjcmVjdC0wIi8+PC9nPgo8ZyB0cmFuc2Zvcm09InRyYW5zbGF0ZSgxNjQ5LDI3MTYpIj48dXNlIHhsaW5rOmhyZWY9IiNyZWN0LTAiLz48L2c+CjxnIHRyYW5zZm9ybT0idHJhbnNsYXRlKDE3NDYsMjcxNikiPjx1c2UgeGxpbms6aHJlZj0iI3JlY3QtMCIvPjwvZz4KPGcgdHJhbnNmb3JtPSJ0cmFuc2xhdGUoMTg0MywyNzE2KSI+PHVzZSB4bGluazpocmVmPSIjbC0wIi8+PC9nPgo8ZyB0cmFuc2Zvcm09InRyYW5zbGF0ZSgyMDM3LDI3MTYpIj48dXNlIHhsaW5rOmhyZWY9IiNyYi0wIi8+PC9nPgo8ZyB0cmFuc2Zvcm09InRyYW5zbGF0ZSgyMTM0LDI3MTYpIj48dXNlIHhsaW5rOmhyZWY9IiNyZWN0LTAiLz48L2c+CjxnIHRyYW5zZm9ybT0idHJhbnNsYXRlKDIyMzEsMjcxNikiPjx1c2UgeGxpbms6aHJlZj0iI3JlY3QtMCIvPjwvZz4KPGcgdHJhbnNmb3JtPSJ0cmFuc2xhdGUoMjQyNSwyNzE2KSI+PHVzZSB4bGluazpocmVmPSIjdC0wIi8+PC9nPgo8ZyB0cmFuc2Zvcm09InRyYW5zbGF0ZSgyNjE5LDI3MTYpIj48dXNlIHhsaW5rOmhyZWY9IiNyLTAiLz48L2c+CjxnIHRyYW5zZm9ybT0idHJhbnNsYXRlKDI3MTYsMjcxNikiPjx1c2UgeGxpbms6aHJlZj0iI3JlY3QtMCIvPjwvZz4KPGcgdHJhbnNmb3JtPSJ0cmFuc2xhdGUoMjgxMywyNzE2KSI+PHVzZSB4bGluazpocmVmPSIjbC0wIi8+PC9nPgo8ZyB0cmFuc2Zvcm09InRyYW5zbGF0ZSgzNjg2LDI3MTYpIj48dXNlIHhsaW5rOmhyZWY9IiNuX3JiLTAiLz48L2c+CjxnIHRyYW5zZm9ybT0idHJhbnNsYXRlKDM3ODMsMjcxNikiPjx1c2UgeGxpbms6aHJlZj0iI3JlY3QtMCIvPjwvZz4KPGcgdHJhbnNmb3JtPSJ0cmFuc2xhdGUoMzg4MCwyNzE2KSI+PHVzZSB4bGluazpocmVmPSIjbGItMCIvPjwvZz4KPGcgdHJhbnNmb3JtPSJ0cmFuc2xhdGUoMCwyODEzKSI+PHVzZSB4bGluazpocmVmPSIjbl9yYi0wIi8+PC9nPgo8ZyB0cmFuc2Zvcm09InRyYW5zbGF0ZSg5NywyODEzKSI+PHVzZSB4bGluazpocmVmPSIjcmItMCIvPjwvZz4KPGcgdHJhbnNmb3JtPSJ0cmFuc2xhdGUoMTk0LDI4MTMpIj48dXNlIHhsaW5rOmhyZWY9IiNyZWN0LTAiLz48L2c+CjxnIHRyYW5zZm9ybT0idHJhbnNsYXRlKDI5MSwyODEzKSI+PHVzZSB4bGluazpocmVmPSIjcmVjdC0wIi8+PC9nPgo8ZyB0cmFuc2Zvcm09InRyYW5zbGF0ZSgzODgsMjgxMykiPjx1c2UgeGxpbms6aHJlZj0iI3JlY3QtMCIvPjwvZz4KPGcgdHJhbnNmb3JtPSJ0cmFuc2xhdGUoNjc5LDI4MTMpIj48dXNlIHhsaW5rOmhyZWY9IiNyZWN0LTAiLz48L2c+CjxnIHRyYW5zZm9ybT0idHJhbnNsYXRlKDc3NiwyODEzKSI+PHVzZSB4bGluazpocmVmPSIjbHQtMCIvPjwvZz4KPGcgdHJhbnNmb3JtPSJ0cmFuc2xhdGUoMTA2NywyODEzKSI+PHVzZSB4bGluazpocmVmPSIjci0wIi8+PC9nPgo8ZyB0cmFuc2Zvcm09InRyYW5zbGF0ZSgxMTY0LDI4MTMpIj48dXNlIHhsaW5rOmhyZWY9IiNsYi0wIi8+PC9nPgo8ZyB0cmFuc2Zvcm09InRyYW5zbGF0ZSgxNTUyLDI4MTMpIj48dXNlIHhsaW5rOmhyZWY9IiN0LTAiLz48L2c+CjxnIHRyYW5zZm9ybT0idHJhbnNsYXRlKDE3NDYsMjgxMykiPjx1c2UgeGxpbms6aHJlZj0iI3JlY3QtMCIvPjwvZz4KPGcgdHJhbnNmb3JtPSJ0cmFuc2xhdGUoMjAzNywyODEzKSI+PHVzZSB4bGluazpocmVmPSIjcmVjdC0wIi8+PC9nPgo8ZyB0cmFuc2Zvcm09InRyYW5zbGF0ZSgyMjMxLDI4MTMpIj48dXNlIHhsaW5rOmhyZWY9IiN0LTAiLz48L2c+CjxnIHRyYW5zZm9ybT0idHJhbnNsYXRlKDI1MjIsMjgxMykiPjx1c2UgeGxpbms6aHJlZj0iI2VtcHR5LTAiLz48L2c+CjxnIHRyYW5zZm9ybT0idHJhbnNsYXRlKDI3MTYsMjgxMykiPjx1c2UgeGxpbms6aHJlZj0iI3JlY3QtMCIvPjwvZz4KPGcgdHJhbnNmb3JtPSJ0cmFuc2xhdGUoMjkxMCwyODEzKSI+PHVzZSB4bGluazpocmVmPSIjZW1wdHktMCIvPjwvZz4KPGcgdHJhbnNmb3JtPSJ0cmFuc2xhdGUoMzM5NSwyODEzKSI+PHVzZSB4bGluazpocmVmPSIjZW1wdHktMCIvPjwvZz4KPGcgdHJhbnNmb3JtPSJ0cmFuc2xhdGUoMzQ5MiwyODEzKSI+PHVzZSB4bGluazpocmVmPSIjbl9yYi0wIi8+PC9nPgo8ZyB0cmFuc2Zvcm09InRyYW5zbGF0ZSgzNTg5LDI4MTMpIj48dXNlIHhsaW5rOmhyZWY9IiNyYi0wIi8+PC9nPgo8ZyB0cmFuc2Zvcm09InRyYW5zbGF0ZSgzNjg2LDI4MTMpIj48dXNlIHhsaW5rOmhyZWY9IiNyZWN0LTAiLz48L2c+CjxnIHRyYW5zZm9ybT0idHJhbnNsYXRlKDM3ODMsMjgxMykiPjx1c2UgeGxpbms6aHJlZj0iI3JlY3QtMCIvPjwvZz4KPGcgdHJhbnNmb3JtPSJ0cmFuc2xhdGUoMzg4MCwyODEzKSI+PHVzZSB4bGluazpocmVmPSIjcmVjdC0wIi8+PC9nPgo8ZyB0cmFuc2Zvcm09InRyYW5zbGF0ZSgwLDI5MTApIj48dXNlIHhsaW5rOmhyZWY9IiNyLTAiLz48L2c+CjxnIHRyYW5zZm9ybT0idHJhbnNsYXRlKDk3LDI5MTApIj48dXNlIHhsaW5rOmhyZWY9IiNyZWN0LTAiLz48L2c+CjxnIHRyYW5zZm9ybT0idHJhbnNsYXRlKDE5NCwyOTEwKSI+PHVzZSB4bGluazpocmVmPSIjcmVjdC0wIi8+PC9nPgo8ZyB0cmFuc2Zvcm09InRyYW5zbGF0ZSgzODgsMjkxMCkiPjx1c2UgeGxpbms6aHJlZj0iI3JlY3QtMCIvPjwvZz4KPGcgdHJhbnNmb3JtPSJ0cmFuc2xhdGUoNDg1LDI5MTApIj48dXNlIHhsaW5rOmhyZWY9IiNyZWN0LTAiLz48L2c+CjxnIHRyYW5zZm9ybT0idHJhbnNsYXRlKDU4MiwyOTEwKSI+PHVzZSB4bGluazpocmVmPSIjcmVjdC0wIi8+PC9nPgo8ZyB0cmFuc2Zvcm09InRyYW5zbGF0ZSg2NzksMjkxMCkiPjx1c2UgeGxpbms6aHJlZj0iI2x0LTAiLz48L2c+CjxnIHRyYW5zZm9ybT0idHJhbnNsYXRlKDg3MywyOTEwKSI+PHVzZSB4bGluazpocmVmPSIjZW1wdHktMCIvPjwvZz4KPGcgdHJhbnNmb3JtPSJ0cmFuc2xhdGUoMTE2NCwyOTEwKSI+PHVzZSB4bGluazpocmVmPSIjcmVjdC0wIi8+PC9nPgo8ZyB0cmFuc2Zvcm09InRyYW5zbGF0ZSgxMjYxLDI5MTApIj48dXNlIHhsaW5rOmhyZWY9IiNsYi0wIi8+PC9nPgo8ZyB0cmFuc2Zvcm09InRyYW5zbGF0ZSgxNDU1LDI5MTApIj48dXNlIHhsaW5rOmhyZWY9IiNlbXB0eS0wIi8+PC9nPgo8ZyB0cmFuc2Zvcm09InRyYW5zbGF0ZSgxNjQ5LDI5MTApIj48dXNlIHhsaW5rOmhyZWY9IiNyLTAiLz48L2c+CjxnIHRyYW5zZm9ybT0idHJhbnNsYXRlKDE3NDYsMjkxMCkiPjx1c2UgeGxpbms6aHJlZj0iI3JlY3QtMCIvPjwvZz4KPGcgdHJhbnNmb3JtPSJ0cmFuc2xhdGUoMTg0MywyOTEwKSI+PHVzZSB4bGluazpocmVmPSIjbGItMCIvPjwvZz4KPGcgdHJhbnNmb3JtPSJ0cmFuc2xhdGUoMjAzNywyOTEwKSI+PHVzZSB4bGluazpocmVmPSIjcnQtMCIvPjwvZz4KPGcgdHJhbnNmb3JtPSJ0cmFuc2xhdGUoMjEzNCwyOTEwKSI+PHVzZSB4bGluazpocmVmPSIjbGItMCIvPjwvZz4KPGcgdHJhbnNmb3JtPSJ0cmFuc2xhdGUoMjQyNSwyOTEwKSI+PHVzZSB4bGluazpocmVmPSIjZW1wdHktMCIvPjwvZz4KPGcgdHJhbnNmb3JtPSJ0cmFuc2xhdGUoMjYxOSwyOTEwKSI+PHVzZSB4bGluazpocmVmPSIjbl9yYi0wIi8+PC9nPgo8ZyB0cmFuc2Zvcm09InRyYW5zbGF0ZSgyNzE2LDI5MTApIj48dXNlIHhsaW5rOmhyZWY9IiNyZWN0LTAiLz48L2c+CjxnIHRyYW5zZm9ybT0idHJhbnNsYXRlKDI4MTMsMjkxMCkiPjx1c2UgeGxpbms6aHJlZj0iI2wtMCIvPjwvZz4KPGcgdHJhbnNmb3JtPSJ0cmFuc2xhdGUoMzAwNywyOTEwKSI+PHVzZSB4bGluazpocmVmPSIjZW1wdHktMCIvPjwvZz4KPGcgdHJhbnNmb3JtPSJ0cmFuc2xhdGUoMzIwMSwyOTEwKSI+PHVzZSB4bGluazpocmVmPSIjZW1wdHktMCIvPjwvZz4KPGcgdHJhbnNmb3JtPSJ0cmFuc2xhdGUoMzQ5MiwyOTEwKSI+PHVzZSB4bGluazpocmVmPSIjci0wIi8+PC9nPgo8ZyB0cmFuc2Zvcm09InRyYW5zbGF0ZSgzNTg5LDI5MTApIj48dXNlIHhsaW5rOmhyZWY9IiNyZWN0LTAiLz48L2c+CjxnIHRyYW5zZm9ybT0idHJhbnNsYXRlKDM2ODYsMjkxMCkiPjx1c2UgeGxpbms6aHJlZj0iI3JlY3QtMCIvPjwvZz4KPGcgdHJhbnNmb3JtPSJ0cmFuc2xhdGUoMzc4MywyOTEwKSI+PHVzZSB4bGluazpocmVmPSIjcmVjdC0wIi8+PC9nPgo8ZyB0cmFuc2Zvcm09InRyYW5zbGF0ZSgzODgwLDI5MTApIj48dXNlIHhsaW5rOmhyZWY9IiNyZWN0LTAiLz48L2c+CjxnIHRyYW5zZm9ybT0idHJhbnNsYXRlKDE5NCwzMDA3KSI+PHVzZSB4bGluazpocmVmPSIjcmVjdC0wIi8+PC9nPgo8ZyB0cmFuc2Zvcm09InRyYW5zbGF0ZSgyOTEsMzAwNykiPjx1c2UgeGxpbms6aHJlZj0iI3JlY3QtMCIvPjwvZz4KPGcgdHJhbnNmb3JtPSJ0cmFuc2xhdGUoMzg4LDMwMDcpIj48dXNlIHhsaW5rOmhyZWY9IiNsdC0wIi8+PC9nPgo8ZyB0cmFuc2Zvcm09InRyYW5zbGF0ZSg3NzYsMzAwNykiPjx1c2UgeGxpbms6aHJlZj0iI2ItMCIvPjwvZz4KPGcgdHJhbnNmb3JtPSJ0cmFuc2xhdGUoOTcwLDMwMDcpIj48dXNlIHhsaW5rOmhyZWY9IiNlbXB0eS0wIi8+PC9nPgo8ZyB0cmFuc2Zvcm09InRyYW5zbGF0ZSgxMDY3LDMwMDcpIj48dXNlIHhsaW5rOmhyZWY9IiNuX3JiLTAiLz48L2c+CjxnIHRyYW5zZm9ybT0idHJhbnNsYXRlKDExNjQsMzAwNykiPjx1c2UgeGxpbms6aHJlZj0iI3JlY3QtMCIvPjwvZz4KPGcgdHJhbnNmb3JtPSJ0cmFuc2xhdGUoMTI2MSwzMDA3KSI+PHVzZSB4bGluazpocmVmPSIjcmVjdC0wIi8+PC9nPgo8ZyB0cmFuc2Zvcm09InRyYW5zbGF0ZSgxMzU4LDMwMDcpIj48dXNlIHhsaW5rOmhyZWY9IiNsLTAiLz48L2c+CjxnIHRyYW5zZm9ybT0idHJhbnNsYXRlKDE4NDMsMzAwNykiPjx1c2UgeGxpbms6aHJlZj0iI3J0LTAiLz48L2c+CjxnIHRyYW5zZm9ybT0idHJhbnNsYXRlKDE5NDAsMzAwNykiPjx1c2UgeGxpbms6aHJlZj0iI2wtMCIvPjwvZz4KPGcgdHJhbnNmb3JtPSJ0cmFuc2xhdGUoMjEzNCwzMDA3KSI+PHVzZSB4bGluazpocmVmPSIjcmVjdC0wIi8+PC9nPgo8ZyB0cmFuc2Zvcm09InRyYW5zbGF0ZSgyMjMxLDMwMDcpIj48dXNlIHhsaW5rOmhyZWY9IiNuX3JiLTAiLz48L2c+CjxnIHRyYW5zZm9ybT0idHJhbnNsYXRlKDIzMjgsMzAwNykiPjx1c2UgeGxpbms6aHJlZj0iI2ItMCIvPjwvZz4KPGcgdHJhbnNmb3JtPSJ0cmFuc2xhdGUoMjUyMiwzMDA3KSI+PHVzZSB4bGluazpocmVmPSIjci0wIi8+PC9nPgo8ZyB0cmFuc2Zvcm09InRyYW5zbGF0ZSgyNjE5LDMwMDcpIj48dXNlIHhsaW5rOmhyZWY9IiNyZWN0LTAiLz48L2c+CjxnIHRyYW5zZm9ybT0idHJhbnNsYXRlKDI3MTYsMzAwNykiPjx1c2UgeGxpbms6aHJlZj0iI2x0LTAiLz48L2c+CjxnIHRyYW5zZm9ybT0idHJhbnNsYXRlKDMyMDEsMzAwNykiPjx1c2UgeGxpbms6aHJlZj0iI25fcmItMCIvPjwvZz4KPGcgdHJhbnNmb3JtPSJ0cmFuc2xhdGUoMzI5OCwzMDA3KSI+PHVzZSB4bGluazpocmVmPSIjcmItMCIvPjwvZz4KPGcgdHJhbnNmb3JtPSJ0cmFuc2xhdGUoMzM5NSwzMDA3KSI+PHVzZSB4bGluazpocmVmPSIjbGItMCIvPjwvZz4KPGcgdHJhbnNmb3JtPSJ0cmFuc2xhdGUoMzQ5MiwzMDA3KSI+PHVzZSB4bGluazpocmVmPSIjbl9yYi0wIi8+PC9nPgo8ZyB0cmFuc2Zvcm09InRyYW5zbGF0ZSgzNTg5LDMwMDcpIj48dXNlIHhsaW5rOmhyZWY9IiNyZWN0LTAiLz48L2c+CjxnIHRyYW5zZm9ybT0idHJhbnNsYXRlKDM4ODAsMzAwNykiPjx1c2UgeGxpbms6aHJlZj0iI3QtMCIvPjwvZz4KPGcgdHJhbnNmb3JtPSJ0cmFuc2xhdGUoMCwzMTA0KSI+PHVzZSB4bGluazpocmVmPSIjci0wIi8+PC9nPgo8ZyB0cmFuc2Zvcm09InRyYW5zbGF0ZSg5NywzMTA0KSI+PHVzZSB4bGluazpocmVmPSIjcmVjdC0wIi8+PC9nPgo8ZyB0cmFuc2Zvcm09InRyYW5zbGF0ZSgxOTQsMzEwNCkiPjx1c2UgeGxpbms6aHJlZj0iI3JlY3QtMCIvPjwvZz4KPGcgdHJhbnNmb3JtPSJ0cmFuc2xhdGUoMjkxLDMxMDQpIj48dXNlIHhsaW5rOmhyZWY9IiNsdC0wIi8+PC9nPgo8ZyB0cmFuc2Zvcm09InRyYW5zbGF0ZSg0ODUsMzEwNCkiPjx1c2UgeGxpbms6aHJlZj0iI3ItMCIvPjwvZz4KPGcgdHJhbnNmb3JtPSJ0cmFuc2xhdGUoNTgyLDMxMDQpIj48dXNlIHhsaW5rOmhyZWY9IiNsLTAiLz48L2c+CjxnIHRyYW5zZm9ybT0idHJhbnNsYXRlKDc3NiwzMTA0KSI+PHVzZSB4bGluazpocmVmPSIjcmVjdC0wIi8+PC9nPgo8ZyB0cmFuc2Zvcm09InRyYW5zbGF0ZSgxMDY3LDMxMDQpIj48dXNlIHhsaW5rOmhyZWY9IiNyYi0wIi8+PC9nPgo8ZyB0cmFuc2Zvcm09InRyYW5zbGF0ZSgxMTY0LDMxMDQpIj48dXNlIHhsaW5rOmhyZWY9IiNyZWN0LTAiLz48L2c+CjxnIHRyYW5zZm9ybT0idHJhbnNsYXRlKDEyNjEsMzEwNCkiPjx1c2UgeGxpbms6aHJlZj0iI2x0LTAiLz48L2c+CjxnIHRyYW5zZm9ybT0idHJhbnNsYXRlKDE0NTUsMzEwNCkiPjx1c2UgeGxpbms6aHJlZj0iI2VtcHR5LTAiLz48L2c+CjxnIHRyYW5zZm9ybT0idHJhbnNsYXRlKDE3NDYsMzEwNCkiPjx1c2UgeGxpbms6aHJlZj0iI2VtcHR5LTAiLz48L2c+CjxnIHRyYW5zZm9ybT0idHJhbnNsYXRlKDIwMzcsMzEwNCkiPjx1c2UgeGxpbms6aHJlZj0iI25fcmItMCIvPjwvZz4KPGcgdHJhbnNmb3JtPSJ0cmFuc2xhdGUoMjEzNCwzMTA0KSI+PHVzZSB4bGluazpocmVmPSIjcmVjdC0wIi8+PC9nPgo8ZyB0cmFuc2Zvcm09InRyYW5zbGF0ZSgyMjMxLDMxMDQpIj48dXNlIHhsaW5rOmhyZWY9IiNyZWN0LTAiLz48L2c+CjxnIHRyYW5zZm9ybT0idHJhbnNsYXRlKDIzMjgsMzEwNCkiPjx1c2UgeGxpbms6aHJlZj0iI2x0LTAiLz48L2c+CjxnIHRyYW5zZm9ybT0idHJhbnNsYXRlKDI5MTAsMzEwNCkiPjx1c2UgeGxpbms6aHJlZj0iI3JiLTAiLz48L2c+CjxnIHRyYW5zZm9ybT0idHJhbnNsYXRlKDMwMDcsMzEwNCkiPjx1c2UgeGxpbms6aHJlZj0iI3JlY3QtMCIvPjwvZz4KPGcgdHJhbnNmb3JtPSJ0cmFuc2xhdGUoMzEwNCwzMTA0KSI+PHVzZSB4bGluazpocmVmPSIjcmVjdC0wIi8+PC9nPgo8ZyB0cmFuc2Zvcm09InRyYW5zbGF0ZSgzMjAxLDMxMDQpIj48dXNlIHhsaW5rOmhyZWY9IiNyZWN0LTAiLz48L2c+CjxnIHRyYW5zZm9ybT0idHJhbnNsYXRlKDMyOTgsMzEwNCkiPjx1c2UgeGxpbms6aHJlZj0iI3JlY3QtMCIvPjwvZz4KPGcgdHJhbnNmb3JtPSJ0cmFuc2xhdGUoMzM5NSwzMTA0KSI+PHVzZSB4bGluazpocmVmPSIjcmVjdC0wIi8+PC9nPgo8ZyB0cmFuc2Zvcm09InRyYW5zbGF0ZSgzNDkyLDMxMDQpIj48dXNlIHhsaW5rOmhyZWY9IiNyZWN0LTAiLz48L2c+CjxnIHRyYW5zZm9ybT0idHJhbnNsYXRlKDM1ODksMzEwNCkiPjx1c2UgeGxpbms6aHJlZj0iI2x0LTAiLz48L2c+CjxnIHRyYW5zZm9ybT0idHJhbnNsYXRlKDM3ODMsMzEwNCkiPjx1c2UgeGxpbms6aHJlZj0iI2VtcHR5LTAiLz48L2c+CjxnIHRyYW5zZm9ybT0idHJhbnNsYXRlKDc3NiwzMjAxKSI+PHVzZSB4bGluazpocmVmPSIjcmVjdC0wIi8+PC9nPgo8ZyB0cmFuc2Zvcm09InRyYW5zbGF0ZSg4NzMsMzIwMSkiPjx1c2UgeGxpbms6aHJlZj0iI2wtMCIvPjwvZz4KPGcgdHJhbnNmb3JtPSJ0cmFuc2xhdGUoOTcwLDMyMDEpIj48dXNlIHhsaW5rOmhyZWY9IiNuX3JiLTAiLz48L2c+CjxnIHRyYW5zZm9ybT0idHJhbnNsYXRlKDEwNjcsMzIwMSkiPjx1c2UgeGxpbms6aHJlZj0iI3JlY3QtMCIvPjwvZz4KPGcgdHJhbnNmb3JtPSJ0cmFuc2xhdGUoMTU1MiwzMjAxKSI+PHVzZSB4bGluazpocmVmPSIjZW1wdHktMCIvPjwvZz4KPGcgdHJhbnNmb3JtPSJ0cmFuc2xhdGUoMTg0MywzMjAxKSI+PHVzZSB4bGluazpocmVmPSIjZW1wdHktMCIvPjwvZz4KPGcgdHJhbnNmb3JtPSJ0cmFuc2xhdGUoMTk0MCwzMjAxKSI+PHVzZSB4bGluazpocmVmPSIjbl9yYi0wIi8+PC9nPgo8ZyB0cmFuc2Zvcm09InRyYW5zbGF0ZSgyMDM3LDMyMDEpIj48dXNlIHhsaW5rOmhyZWY9IiNyYi0wIi8+PC9nPgo8ZyB0cmFuc2Zvcm09InRyYW5zbGF0ZSgyMTM0LDMyMDEpIj48dXNlIHhsaW5rOmhyZWY9IiNyZWN0LTAiLz48L2c+CjxnIHRyYW5zZm9ybT0idHJhbnNsYXRlKDIyMzEsMzIwMSkiPjx1c2UgeGxpbms6aHJlZj0iI2x0LTAiLz48L2c+CjxnIHRyYW5zZm9ybT0idHJhbnNsYXRlKDI0MjUsMzIwMSkiPjx1c2UgeGxpbms6aHJlZj0iI3ItMCIvPjwvZz4KPGcgdHJhbnNmb3JtPSJ0cmFuc2xhdGUoMjUyMiwzMjAxKSI+PHVzZSB4bGluazpocmVmPSIjcmVjdC0wIi8+PC9nPgo8ZyB0cmFuc2Zvcm09InRyYW5zbGF0ZSgyNjE5LDMyMDEpIj48dXNlIHhsaW5rOmhyZWY9IiNsYi0wIi8+PC9nPgo8ZyB0cmFuc2Zvcm09InRyYW5zbGF0ZSgyODEzLDMyMDEpIj48dXNlIHhsaW5rOmhyZWY9IiNuX3JiLTAiLz48L2c+CjxnIHRyYW5zZm9ybT0idHJhbnNsYXRlKDI5MTAsMzIwMSkiPjx1c2UgeGxpbms6aHJlZj0iI3JlY3QtMCIvPjwvZz4KPGcgdHJhbnNmb3JtPSJ0cmFuc2xhdGUoMzEwNCwzMjAxKSI+PHVzZSB4bGluazpocmVmPSIjcmVjdC0wIi8+PC9nPgo8ZyB0cmFuc2Zvcm09InRyYW5zbGF0ZSgzNDkyLDMyMDEpIj48dXNlIHhsaW5rOmhyZWY9IiNyZWN0LTAiLz48L2c+CjxnIHRyYW5zZm9ybT0idHJhbnNsYXRlKDM4ODAsMzIwMSkiPjx1c2UgeGxpbms6aHJlZj0iI2ItMCIvPjwvZz4KPGcgdHJhbnNmb3JtPSJ0cmFuc2xhdGUoNzc2LDMyOTgpIj48dXNlIHhsaW5rOmhyZWY9IiNyZWN0LTAiLz48L2c+CjxnIHRyYW5zZm9ybT0idHJhbnNsYXRlKDk3MCwzMjk4KSI+PHVzZSB4bGluazpocmVmPSIjcmItMCIvPjwvZz4KPGcgdHJhbnNmb3JtPSJ0cmFuc2xhdGUoMTA2NywzMjk4KSI+PHVzZSB4bGluazpocmVmPSIjcmVjdC0wIi8+PC9nPgo8ZyB0cmFuc2Zvcm09InRyYW5zbGF0ZSgxMTY0LDMyOTgpIj48dXNlIHhsaW5rOmhyZWY9IiNyZWN0LTAiLz48L2c+CjxnIHRyYW5zZm9ybT0idHJhbnNsYXRlKDEyNjEsMzI5OCkiPjx1c2UgeGxpbms6aHJlZj0iI2xiLTAiLz48L2c+CjxnIHRyYW5zZm9ybT0idHJhbnNsYXRlKDE2NDksMzI5OCkiPjx1c2UgeGxpbms6aHJlZj0iI3ItMCIvPjwvZz4KPGcgdHJhbnNmb3JtPSJ0cmFuc2xhdGUoMTc0NiwzMjk4KSI+PHVzZSB4bGluazpocmVmPSIjbC0wIi8+PC9nPgo8ZyB0cmFuc2Zvcm09InRyYW5zbGF0ZSgxOTQwLDMyOTgpIj48dXNlIHhsaW5rOmhyZWY9IiNyLTAiLz48L2c+CjxnIHRyYW5zZm9ybT0idHJhbnNsYXRlKDIwMzcsMzI5OCkiPjx1c2UgeGxpbms6aHJlZj0iI3JlY3QtMCIvPjwvZz4KPGcgdHJhbnNmb3JtPSJ0cmFuc2xhdGUoMjEzNCwzMjk4KSI+PHVzZSB4bGluazpocmVmPSIjcmVjdC0wIi8+PC9nPgo8ZyB0cmFuc2Zvcm09InRyYW5zbGF0ZSgyNTIyLDMyOTgpIj48dXNlIHhsaW5rOmhyZWY9IiNydC0wIi8+PC9nPgo8ZyB0cmFuc2Zvcm09InRyYW5zbGF0ZSgyNjE5LDMyOTgpIj48dXNlIHhsaW5rOmhyZWY9IiNyZWN0LTAiLz48L2c+CjxnIHRyYW5zZm9ybT0idHJhbnNsYXRlKDI4MTMsMzI5OCkiPjx1c2UgeGxpbms6aHJlZj0iI3ItMCIvPjwvZz4KPGcgdHJhbnNmb3JtPSJ0cmFuc2xhdGUoMjkxMCwzMjk4KSI+PHVzZSB4bGluazpocmVmPSIjcmVjdC0wIi8+PC9nPgo8ZyB0cmFuc2Zvcm09InRyYW5zbGF0ZSgzMDA3LDMyOTgpIj48dXNlIHhsaW5rOmhyZWY9IiNyZWN0LTAiLz48L2c+CjxnIHRyYW5zZm9ybT0idHJhbnNsYXRlKDMxMDQsMzI5OCkiPjx1c2UgeGxpbms6aHJlZj0iI3JlY3QtMCIvPjwvZz4KPGcgdHJhbnNmb3JtPSJ0cmFuc2xhdGUoMzI5OCwzMjk4KSI+PHVzZSB4bGluazpocmVmPSIjZW1wdHktMCIvPjwvZz4KPGcgdHJhbnNmb3JtPSJ0cmFuc2xhdGUoMzQ5MiwzMjk4KSI+PHVzZSB4bGluazpocmVmPSIjcmVjdC0wIi8+PC9nPgo8ZyB0cmFuc2Zvcm09InRyYW5zbGF0ZSgzNjg2LDMyOTgpIj48dXNlIHhsaW5rOmhyZWY9IiNlbXB0eS0wIi8+PC9nPgo8ZyB0cmFuc2Zvcm09InRyYW5zbGF0ZSgzODgwLDMyOTgpIj48dXNlIHhsaW5rOmhyZWY9IiN0LTAiLz48L2c+CjxnIHRyYW5zZm9ybT0idHJhbnNsYXRlKDc3NiwzMzk1KSI+PHVzZSB4bGluazpocmVmPSIjdC0wIi8+PC9nPgo8ZyB0cmFuc2Zvcm09InRyYW5zbGF0ZSg5NzAsMzM5NSkiPjx1c2UgeGxpbms6aHJlZj0iI3QtMCIvPjwvZz4KPGcgdHJhbnNmb3JtPSJ0cmFuc2xhdGUoMTI2MSwzMzk1KSI+PHVzZSB4bGluazpocmVmPSIjdC0wIi8+PC9nPgo8ZyB0cmFuc2Zvcm09InRyYW5zbGF0ZSgxNDU1LDMzOTUpIj48dXNlIHhsaW5rOmhyZWY9IiNyYi0wIi8+PC9nPgo8ZyB0cmFuc2Zvcm09InRyYW5zbGF0ZSgxNTUyLDMzOTUpIj48dXNlIHhsaW5rOmhyZWY9IiNsLTAiLz48L2c+CjxnIHRyYW5zZm9ybT0idHJhbnNsYXRlKDIwMzcsMzM5NSkiPjx1c2UgeGxpbms6aHJlZj0iI3JlY3QtMCIvPjwvZz4KPGcgdHJhbnNmb3JtPSJ0cmFuc2xhdGUoMjEzNCwzMzk1KSI+PHVzZSB4bGluazpocmVmPSIjcmVjdC0wIi8+PC9nPgo8ZyB0cmFuc2Zvcm09InRyYW5zbGF0ZSgyMzI4LDMzOTUpIj48dXNlIHhsaW5rOmhyZWY9IiNlbXB0eS0wIi8+PC9nPgo8ZyB0cmFuc2Zvcm09InRyYW5zbGF0ZSgyNjE5LDMzOTUpIj48dXNlIHhsaW5rOmhyZWY9IiNyZWN0LTAiLz48L2c+CjxnIHRyYW5zZm9ybT0idHJhbnNsYXRlKDI3MTYsMzM5NSkiPjx1c2UgeGxpbms6aHJlZj0iI2wtMCIvPjwvZz4KPGcgdHJhbnNmb3JtPSJ0cmFuc2xhdGUoMjkxMCwzMzk1KSI+PHVzZSB4bGluazpocmVmPSIjcmVjdC0wIi8+PC9nPgo8ZyB0cmFuc2Zvcm09InRyYW5zbGF0ZSgzMDA3LDMzOTUpIj48dXNlIHhsaW5rOmhyZWY9IiNyZWN0LTAiLz48L2c+CjxnIHRyYW5zZm9ybT0idHJhbnNsYXRlKDMxMDQsMzM5NSkiPjx1c2UgeGxpbms6aHJlZj0iI3JlY3QtMCIvPjwvZz4KPGcgdHJhbnNmb3JtPSJ0cmFuc2xhdGUoMzM5NSwzMzk1KSI+PHVzZSB4bGluazpocmVmPSIjbl9yYi0wIi8+PC9nPgo8ZyB0cmFuc2Zvcm09InRyYW5zbGF0ZSgzNDkyLDMzOTUpIj48dXNlIHhsaW5rOmhyZWY9IiNyZWN0LTAiLz48L2c+CjxnIHRyYW5zZm9ybT0idHJhbnNsYXRlKDM1ODksMzM5NSkiPjx1c2UgeGxpbms6aHJlZj0iI2wtMCIvPjwvZz4KPGcgdHJhbnNmb3JtPSJ0cmFuc2xhdGUoMzc4MywzMzk1KSI+PHVzZSB4bGluazpocmVmPSIjZW1wdHktMCIvPjwvZz4KPGcgdHJhbnNmb3JtPSJ0cmFuc2xhdGUoODczLDM0OTIpIj48dXNlIHhsaW5rOmhyZWY9IiNiLTAiLz48L2c+CjxnIHRyYW5zZm9ybT0idHJhbnNsYXRlKDEwNjcsMzQ5MikiPjx1c2UgeGxpbms6aHJlZj0iI25fcmItMCIvPjwvZz4KPGcgdHJhbnNmb3JtPSJ0cmFuc2xhdGUoMTE2NCwzNDkyKSI+PHVzZSB4bGluazpocmVmPSIjYi0wIi8+PC9nPgo8ZyB0cmFuc2Zvcm09InRyYW5zbGF0ZSgxNDU1LDM0OTIpIj48dXNlIHhsaW5rOmhyZWY9IiN0LTAiLz48L2c+CjxnIHRyYW5zZm9ybT0idHJhbnNsYXRlKDE3NDYsMzQ5MikiPjx1c2UgeGxpbms6aHJlZj0iI3ItMCIvPjwvZz4KPGcgdHJhbnNmb3JtPSJ0cmFuc2xhdGUoMTg0MywzNDkyKSI+PHVzZSB4bGluazpocmVmPSIjcmVjdC0wIi8+PC9nPgo8ZyB0cmFuc2Zvcm09InRyYW5zbGF0ZSgxOTQwLDM0OTIpIj48dXNlIHhsaW5rOmhyZWY9IiNyZWN0LTAiLz48L2c+CjxnIHRyYW5zZm9ybT0idHJhbnNsYXRlKDIwMzcsMzQ5MikiPjx1c2UgeGxpbms6aHJlZj0iI3JlY3QtMCIvPjwvZz4KPGcgdHJhbnNmb3JtPSJ0cmFuc2xhdGUoMjEzNCwzNDkyKSI+PHVzZSB4bGluazpocmVmPSIjbHQtMCIvPjwvZz4KPGcgdHJhbnNmb3JtPSJ0cmFuc2xhdGUoMjUyMiwzNDkyKSI+PHVzZSB4bGluazpocmVmPSIjcmItMCIvPjwvZz4KPGcgdHJhbnNmb3JtPSJ0cmFuc2xhdGUoMjYxOSwzNDkyKSI+PHVzZSB4bGluazpocmVmPSIjbHQtMCIvPjwvZz4KPGcgdHJhbnNmb3JtPSJ0cmFuc2xhdGUoMjcxNiwzNDkyKSI+PHVzZSB4bGluazpocmVmPSIjbl9yYi0wIi8+PC9nPgo8ZyB0cmFuc2Zvcm09InRyYW5zbGF0ZSgyODEzLDM0OTIpIj48dXNlIHhsaW5rOmhyZWY9IiNyYi0wIi8+PC9nPgo8ZyB0cmFuc2Zvcm09InRyYW5zbGF0ZSgyOTEwLDM0OTIpIj48dXNlIHhsaW5rOmhyZWY9IiNyZWN0LTAiLz48L2c+CjxnIHRyYW5zZm9ybT0idHJhbnNsYXRlKDMwMDcsMzQ5MikiPjx1c2UgeGxpbms6aHJlZj0iI3JlY3QtMCIvPjwvZz4KPGcgdHJhbnNmb3JtPSJ0cmFuc2xhdGUoMzEwNCwzNDkyKSI+PHVzZSB4bGluazpocmVmPSIjcmVjdC0wIi8+PC9nPgo8ZyB0cmFuc2Zvcm09InRyYW5zbGF0ZSgzMjAxLDM0OTIpIj48dXNlIHhsaW5rOmhyZWY9IiNyZWN0LTAiLz48L2c+CjxnIHRyYW5zZm9ybT0idHJhbnNsYXRlKDMyOTgsMzQ5MikiPjx1c2UgeGxpbms6aHJlZj0iI3JlY3QtMCIvPjwvZz4KPGcgdHJhbnNmb3JtPSJ0cmFuc2xhdGUoMzM5NSwzNDkyKSI+PHVzZSB4bGluazpocmVmPSIjcmVjdC0wIi8+PC9nPgo8ZyB0cmFuc2Zvcm09InRyYW5zbGF0ZSgzNDkyLDM0OTIpIj48dXNlIHhsaW5rOmhyZWY9IiNyZWN0LTAiLz48L2c+CjxnIHRyYW5zZm9ybT0idHJhbnNsYXRlKDM4ODAsMzQ5MikiPjx1c2UgeGxpbms6aHJlZj0iI2ItMCIvPjwvZz4KPGcgdHJhbnNmb3JtPSJ0cmFuc2xhdGUoODczLDM1ODkpIj48dXNlIHhsaW5rOmhyZWY9IiNydC0wIi8+PC9nPgo8ZyB0cmFuc2Zvcm09InRyYW5zbGF0ZSg5NzAsMzU4OSkiPjx1c2UgeGxpbms6aHJlZj0iI3JlY3QtMCIvPjwvZz4KPGcgdHJhbnNmb3JtPSJ0cmFuc2xhdGUoMTA2NywzNTg5KSI+PHVzZSB4bGluazpocmVmPSIjcmVjdC0wIi8+PC9nPgo8ZyB0cmFuc2Zvcm09InRyYW5zbGF0ZSgxMTY0LDM1ODkpIj48dXNlIHhsaW5rOmhyZWY9IiNyZWN0LTAiLz48L2c+CjxnIHRyYW5zZm9ybT0idHJhbnNsYXRlKDEzNTgsMzU4OSkiPjx1c2UgeGxpbms6aHJlZj0iI2ItMCIvPjwvZz4KPGcgdHJhbnNmb3JtPSJ0cmFuc2xhdGUoMTQ1NSwzNTg5KSI+PHVzZSB4bGluazpocmVmPSIjbl9yYi0wIi8+PC9nPgo8ZyB0cmFuc2Zvcm09InRyYW5zbGF0ZSgxNTUyLDM1ODkpIj48dXNlIHhsaW5rOmhyZWY9IiNiLTAiLz48L2c+CjxnIHRyYW5zZm9ybT0idHJhbnNsYXRlKDE5NDAsMzU4OSkiPjx1c2UgeGxpbms6aHJlZj0iI3JlY3QtMCIvPjwvZz4KPGcgdHJhbnNmb3JtPSJ0cmFuc2xhdGUoMjEzNCwzNTg5KSI+PHVzZSB4bGluazpocmVmPSIjbl9yYi0wIi8+PC9nPgo8ZyB0cmFuc2Zvcm09InRyYW5zbGF0ZSgyMjMxLDM1ODkpIj48dXNlIHhsaW5rOmhyZWY9IiNyYi0wIi8+PC9nPgo8ZyB0cmFuc2Zvcm09InRyYW5zbGF0ZSgyMzI4LDM1ODkpIj48dXNlIHhsaW5rOmhyZWY9IiNsLTAiLz48L2c+CjxnIHRyYW5zZm9ybT0idHJhbnNsYXRlKDI0MjUsMzU4OSkiPjx1c2UgeGxpbms6aHJlZj0iI25fcmItMCIvPjwvZz4KPGcgdHJhbnNmb3JtPSJ0cmFuc2xhdGUoMjUyMiwzNTg5KSI+PHVzZSB4bGluazpocmVmPSIjcmVjdC0wIi8+PC9nPgo8ZyB0cmFuc2Zvcm09InRyYW5zbGF0ZSgyNjE5LDM1ODkpIj48dXNlIHhsaW5rOmhyZWY9IiNuX3JiLTAiLz48L2c+CjxnIHRyYW5zZm9ybT0idHJhbnNsYXRlKDI3MTYsMzU4OSkiPjx1c2UgeGxpbms6aHJlZj0iI3JiLTAiLz48L2c+CjxnIHRyYW5zZm9ybT0idHJhbnNsYXRlKDI4MTMsMzU4OSkiPjx1c2UgeGxpbms6aHJlZj0iI3JlY3QtMCIvPjwvZz4KPGcgdHJhbnNmb3JtPSJ0cmFuc2xhdGUoMjkxMCwzNTg5KSI+PHVzZSB4bGluazpocmVmPSIjcmVjdC0wIi8+PC9nPgo8ZyB0cmFuc2Zvcm09InRyYW5zbGF0ZSgzMDA3LDM1ODkpIj48dXNlIHhsaW5rOmhyZWY9IiNsdC0wIi8+PC9nPgo8ZyB0cmFuc2Zvcm09InRyYW5zbGF0ZSgzMzk1LDM1ODkpIj48dXNlIHhsaW5rOmhyZWY9IiNydC0wIi8+PC9nPgo8ZyB0cmFuc2Zvcm09InRyYW5zbGF0ZSgzNDkyLDM1ODkpIj48dXNlIHhsaW5rOmhyZWY9IiNyZWN0LTAiLz48L2c+CjxnIHRyYW5zZm9ybT0idHJhbnNsYXRlKDM1ODksMzU4OSkiPjx1c2UgeGxpbms6aHJlZj0iI2wtMCIvPjwvZz4KPGcgdHJhbnNmb3JtPSJ0cmFuc2xhdGUoMzc4MywzNTg5KSI+PHVzZSB4bGluazpocmVmPSIjbl9yYi0wIi8+PC9nPgo8ZyB0cmFuc2Zvcm09InRyYW5zbGF0ZSgzODgwLDM1ODkpIj48dXNlIHhsaW5rOmhyZWY9IiNyZWN0LTAiLz48L2c+CjxnIHRyYW5zZm9ybT0idHJhbnNsYXRlKDc3NiwzNjg2KSI+PHVzZSB4bGluazpocmVmPSIjZW1wdHktMCIvPjwvZz4KPGcgdHJhbnNmb3JtPSJ0cmFuc2xhdGUoMTA2NywzNjg2KSI+PHVzZSB4bGluazpocmVmPSIjcmVjdC0wIi8+PC9nPgo8ZyB0cmFuc2Zvcm09InRyYW5zbGF0ZSgxMTY0LDM2ODYpIj48dXNlIHhsaW5rOmhyZWY9IiNyZWN0LTAiLz48L2c+CjxnIHRyYW5zZm9ybT0idHJhbnNsYXRlKDEzNTgsMzY4NikiPjx1c2UgeGxpbms6aHJlZj0iI3JlY3QtMCIvPjwvZz4KPGcgdHJhbnNmb3JtPSJ0cmFuc2xhdGUoMTQ1NSwzNjg2KSI+PHVzZSB4bGluazpocmVmPSIjcmVjdC0wIi8+PC9nPgo8ZyB0cmFuc2Zvcm09InRyYW5zbGF0ZSgxNTUyLDM2ODYpIj48dXNlIHhsaW5rOmhyZWY9IiNsdC0wIi8+PC9nPgo8ZyB0cmFuc2Zvcm09InRyYW5zbGF0ZSgxNzQ2LDM2ODYpIj48dXNlIHhsaW5rOmhyZWY9IiNlbXB0eS0wIi8+PC9nPgo8ZyB0cmFuc2Zvcm09InRyYW5zbGF0ZSgxOTQwLDM2ODYpIj48dXNlIHhsaW5rOmhyZWY9IiNyZWN0LTAiLz48L2c+CjxnIHRyYW5zZm9ybT0idHJhbnNsYXRlKDIxMzQsMzY4NikiPjx1c2UgeGxpbms6aHJlZj0iI3ItMCIvPjwvZz4KPGcgdHJhbnNmb3JtPSJ0cmFuc2xhdGUoMjIzMSwzNjg2KSI+PHVzZSB4bGluazpocmVmPSIjcmVjdC0wIi8+PC9nPgo8ZyB0cmFuc2Zvcm09InRyYW5zbGF0ZSgyNDI1LDM2ODYpIj48dXNlIHhsaW5rOmhyZWY9IiNyLTAiLz48L2c+CjxnIHRyYW5zZm9ybT0idHJhbnNsYXRlKDI1MjIsMzY4NikiPjx1c2UgeGxpbms6aHJlZj0iI3JlY3QtMCIvPjwvZz4KPGcgdHJhbnNmb3JtPSJ0cmFuc2xhdGUoMjYxOSwzNjg2KSI+PHVzZSB4bGluazpocmVmPSIjcmVjdC0wIi8+PC9nPgo8ZyB0cmFuc2Zvcm09InRyYW5zbGF0ZSgyNzE2LDM2ODYpIj48dXNlIHhsaW5rOmhyZWY9IiNsdC0wIi8+PC9nPgo8ZyB0cmFuc2Zvcm09InRyYW5zbGF0ZSgzMjAxLDM2ODYpIj48dXNlIHhsaW5rOmhyZWY9IiNlbXB0eS0wIi8+PC9nPgo8ZyB0cmFuc2Zvcm09InRyYW5zbGF0ZSgzNDkyLDM2ODYpIj48dXNlIHhsaW5rOmhyZWY9IiN0LTAiLz48L2c+CjxnIHRyYW5zZm9ybT0idHJhbnNsYXRlKDM3ODMsMzY4NikiPjx1c2UgeGxpbms6aHJlZj0iI3ItMCIvPjwvZz4KPGcgdHJhbnNmb3JtPSJ0cmFuc2xhdGUoMzg4MCwzNjg2KSI+PHVzZSB4bGluazpocmVmPSIjbHQtMCIvPjwvZz4KPGcgdHJhbnNmb3JtPSJ0cmFuc2xhdGUoOTcwLDM3ODMpIj48dXNlIHhsaW5rOmhyZWY9IiNyLTAiLz48L2c+CjxnIHRyYW5zZm9ybT0idHJhbnNsYXRlKDEwNjcsMzc4MykiPjx1c2UgeGxpbms6aHJlZj0iI3JlY3QtMCIvPjwvZz4KPGcgdHJhbnNmb3JtPSJ0cmFuc2xhdGUoMTE2NCwzNzgzKSI+PHVzZSB4bGluazpocmVmPSIjcmVjdC0wIi8+PC9nPgo8ZyB0cmFuc2Zvcm09InRyYW5zbGF0ZSgxMjYxLDM3ODMpIj48dXNlIHhsaW5rOmhyZWY9IiNuX3JiLTAiLz48L2c+CjxnIHRyYW5zZm9ybT0idHJhbnNsYXRlKDEzNTgsMzc4MykiPjx1c2UgeGxpbms6aHJlZj0iI3JlY3QtMCIvPjwvZz4KPGcgdHJhbnNmb3JtPSJ0cmFuc2xhdGUoMTY0OSwzNzgzKSI+PHVzZSB4bGluazpocmVmPSIjYi0wIi8+PC9nPgo8ZyB0cmFuc2Zvcm09InRyYW5zbGF0ZSgxOTQwLDM3ODMpIj48dXNlIHhsaW5rOmhyZWY9IiNydC0wIi8+PC9nPgo8ZyB0cmFuc2Zvcm09InRyYW5zbGF0ZSgyMDM3LDM3ODMpIj48dXNlIHhsaW5rOmhyZWY9IiNsLTAiLz48L2c+CjxnIHRyYW5zZm9ybT0idHJhbnNsYXRlKDIyMzEsMzc4MykiPjx1c2UgeGxpbms6aHJlZj0iI3JlY3QtMCIvPjwvZz4KPGcgdHJhbnNmb3JtPSJ0cmFuc2xhdGUoMjYxOSwzNzgzKSI+PHVzZSB4bGluazpocmVmPSIjcmVjdC0wIi8+PC9nPgo8ZyB0cmFuc2Zvcm09InRyYW5zbGF0ZSgyOTEwLDM3ODMpIj48dXNlIHhsaW5rOmhyZWY9IiNlbXB0eS0wIi8+PC9nPgo8ZyB0cmFuc2Zvcm09InRyYW5zbGF0ZSgzMTA0LDM3ODMpIj48dXNlIHhsaW5rOmhyZWY9IiNiLTAiLz48L2c+CjxnIHRyYW5zZm9ybT0idHJhbnNsYXRlKDExNjQsMzg4MCkiPjx1c2UgeGxpbms6aHJlZj0iI3J0LTAiLz48L2c+CjxnIHRyYW5zZm9ybT0idHJhbnNsYXRlKDEyNjEsMzg4MCkiPjx1c2UgeGxpbms6aHJlZj0iI3JlY3QtMCIvPjwvZz4KPGcgdHJhbnNmb3JtPSJ0cmFuc2xhdGUoMTM1OCwzODgwKSI+PHVzZSB4bGluazpocmVmPSIjbHQtMCIvPjwvZz4KPGcgdHJhbnNmb3JtPSJ0cmFuc2xhdGUoMTY0OSwzODgwKSI+PHVzZSB4bGluazpocmVmPSIjdC0wIi8+PC9nPgo8ZyB0cmFuc2Zvcm09InRyYW5zbGF0ZSgyMTM0LDM4ODApIj48dXNlIHhsaW5rOmhyZWY9IiNyLTAiLz48L2c+CjxnIHRyYW5zZm9ybT0idHJhbnNsYXRlKDIyMzEsMzg4MCkiPjx1c2UgeGxpbms6aHJlZj0iI3JlY3QtMCIvPjwvZz4KPGcgdHJhbnNmb3JtPSJ0cmFuc2xhdGUoMjMyOCwzODgwKSI+PHVzZSB4bGluazpocmVmPSIjcmVjdC0wIi8+PC9nPgo8ZyB0cmFuc2Zvcm09InRyYW5zbGF0ZSgyNDI1LDM4ODApIj48dXNlIHhsaW5rOmhyZWY9IiNsLTAiLz48L2c+CjxnIHRyYW5zZm9ybT0idHJhbnNsYXRlKDI2MTksMzg4MCkiPjx1c2UgeGxpbms6aHJlZj0iI3QtMCIvPjwvZz4KPGcgdHJhbnNmb3JtPSJ0cmFuc2xhdGUoMzEwNCwzODgwKSI+PHVzZSB4bGluazpocmVmPSIjdC0wIi8+PC9nPgo8ZyB0cmFuc2Zvcm09InRyYW5zbGF0ZSgzNDkyLDM4ODApIj48dXNlIHhsaW5rOmhyZWY9IiNyLTAiLz48L2c+CjxnIHRyYW5zZm9ybT0idHJhbnNsYXRlKDM1ODksMzg4MCkiPjx1c2UgeGxpbms6aHJlZj0iI3JlY3QtMCIvPjwvZz4KPGcgdHJhbnNmb3JtPSJ0cmFuc2xhdGUoMzY4NiwzODgwKSI+PHVzZSB4bGluazpocmVmPSIjbC0wIi8+PC9nPgo8ZyB0cmFuc2Zvcm09InRyYW5zbGF0ZSgzODgwLDM4ODApIj48dXNlIHhsaW5rOmhyZWY9IiNlbXB0eS0wIi8+PC9nPgo8dXNlIGZpbGwtcnVsZT0iZXZlbm9kZCIgdHJhbnNmb3JtPSJ0cmFuc2xhdGUoMCwwKSIgeGxpbms6aHJlZj0iI3BvaW50LTAiLz4KPHVzZSBmaWxsLXJ1bGU9ImV2ZW5vZGQiIHRyYW5zZm9ybT0idHJhbnNsYXRlKDMyNjQsMCkiIHhsaW5rOmhyZWY9IiNwb2ludC0wIi8+Cjx1c2UgZmlsbC1ydWxlPSJldmVub2RkIiB0cmFuc2Zvcm09InRyYW5zbGF0ZSgwLDMyNjQpIiB4bGluazpocmVmPSIjcG9pbnQtMCIvPgogICAgPC9nPgogIDwvc3ZnPg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</a:lstStyle>
          <a:p>
            <a:pPr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 rot="5400000">
            <a:off x="1092522" y="-730949"/>
            <a:ext cx="226722" cy="2411761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741983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7987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0" y="0"/>
            <a:ext cx="2699792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8596207" y="64083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361183" y="0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8820472" y="4189301"/>
            <a:ext cx="108011" cy="954199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43570" y="699542"/>
            <a:ext cx="2232248" cy="4093428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/>
            <a:r>
              <a:rPr lang="ru-RU" sz="2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нашей стране насчитывается </a:t>
            </a:r>
            <a:r>
              <a:rPr lang="ru-RU" sz="23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118</a:t>
            </a:r>
            <a:r>
              <a:rPr lang="ru-RU" sz="2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районов, </a:t>
            </a:r>
            <a:r>
              <a:rPr lang="ru-RU" sz="23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115 </a:t>
            </a:r>
            <a:r>
              <a:rPr lang="ru-RU" sz="2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городов, </a:t>
            </a:r>
            <a:br>
              <a:rPr lang="ru-RU" sz="2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3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85</a:t>
            </a:r>
            <a:r>
              <a:rPr lang="ru-RU" sz="2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поселков городского типа, </a:t>
            </a:r>
            <a:r>
              <a:rPr lang="ru-RU" sz="23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22990 </a:t>
            </a:r>
            <a:r>
              <a:rPr lang="ru-RU" sz="2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сельских населенных пунктов</a:t>
            </a:r>
          </a:p>
          <a:p>
            <a:pPr/>
            <a:endParaRPr lang="ru-RU" sz="10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/>
            <a:endParaRPr lang="ru-RU" sz="10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/>
            <a:r>
              <a:rPr lang="ru-RU" sz="800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данным Белстата на 1 января 2025 г.</a:t>
            </a:r>
          </a:p>
        </p:txBody>
      </p:sp>
    </p:spTree>
    <p:extLst>
      <p:ext uri="{BB962C8B-B14F-4D97-AF65-F5344CB8AC3E}">
        <p14:creationId xmlns:p14="http://schemas.microsoft.com/office/powerpoint/2010/main" val="704495021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7987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720169" y="-7987"/>
            <a:ext cx="3421812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367773" y="4298627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0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6012160" y="839169"/>
            <a:ext cx="2989764" cy="3816429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/>
            <a:r>
              <a:rPr lang="ru-RU" sz="2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текущем пятилетии будет продолжено развитие 8 городов-спутников как территорий с городской средой повышенной комфортности, оснащенной необходимой инфраструктурой.</a:t>
            </a:r>
          </a:p>
        </p:txBody>
      </p:sp>
    </p:spTree>
    <p:extLst>
      <p:ext uri="{BB962C8B-B14F-4D97-AF65-F5344CB8AC3E}">
        <p14:creationId xmlns:p14="http://schemas.microsoft.com/office/powerpoint/2010/main" val="3575661180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67544" y="375506"/>
            <a:ext cx="3312368" cy="198022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683568" y="580786"/>
            <a:ext cx="34026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/>
          </a:lstStyle>
          <a:p>
            <a:pPr/>
            <a:r>
              <a:rPr lang="ru-RU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УСПЕШНО РЕАЛИЗОВАННЫЕ ГОСУДАРСТВЕННЫЕ ПРОГРАММЫ</a:t>
            </a:r>
            <a:endParaRPr lang="ru-RU" sz="24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2499742"/>
            <a:ext cx="4608512" cy="1577355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/>
            <a:r>
              <a:rPr lang="ru-RU" sz="1750" b="1"/>
              <a:t>Возрождения и развития села </a:t>
            </a:r>
            <a:r>
              <a:rPr lang="ru-RU" b="1"/>
              <a:t>(2005–</a:t>
            </a:r>
            <a:br>
              <a:rPr lang="ru-RU" b="1"/>
            </a:br>
            <a:r>
              <a:rPr lang="ru-RU" b="1"/>
              <a:t>2010 гг.).</a:t>
            </a:r>
          </a:p>
          <a:p>
            <a:pPr/>
            <a:r>
              <a:rPr lang="ru-RU" sz="1850" b="1"/>
              <a:t>Устойчивого развития села (2011–2015 гг.).</a:t>
            </a:r>
          </a:p>
          <a:p>
            <a:pPr/>
            <a:r>
              <a:rPr lang="ru-RU" b="1"/>
              <a:t>Развития аграрного бизнеса (2016–2020 гг.).</a:t>
            </a:r>
          </a:p>
          <a:p>
            <a:pPr>
              <a:spcBef>
                <a:spcPts val="600"/>
              </a:spcBef>
            </a:pPr>
            <a:r>
              <a:rPr lang="ru-RU" sz="1900" b="1"/>
              <a:t>Аграрный бизнес (2021–2025 гг.).</a:t>
            </a: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8558097" y="4307901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2581383"/>
            <a:ext cx="216024" cy="216024"/>
          </a:xfrm>
          <a:prstGeom prst="rect">
            <a:avLst/>
          </a:prstGeom>
          <a:solidFill>
            <a:srgbClr val="0A0A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3136653"/>
            <a:ext cx="216024" cy="216024"/>
          </a:xfrm>
          <a:prstGeom prst="rect">
            <a:avLst/>
          </a:prstGeom>
          <a:solidFill>
            <a:srgbClr val="0A0A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3400953"/>
            <a:ext cx="216024" cy="216024"/>
          </a:xfrm>
          <a:prstGeom prst="rect">
            <a:avLst/>
          </a:prstGeom>
          <a:solidFill>
            <a:srgbClr val="0A0A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67544" y="3795886"/>
            <a:ext cx="216024" cy="216024"/>
          </a:xfrm>
          <a:prstGeom prst="rect">
            <a:avLst/>
          </a:prstGeom>
          <a:solidFill>
            <a:srgbClr val="0A0A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4155926"/>
            <a:ext cx="6768752" cy="553998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/>
            <a:r>
              <a:rPr lang="ru-RU" sz="1500" i="1"/>
              <a:t>В декабре 2025 г. утверждена новая </a:t>
            </a:r>
            <a:r>
              <a:rPr lang="ru-RU" sz="1500" b="1" i="1"/>
              <a:t>программа «АПК будущего» на </a:t>
            </a:r>
            <a:br>
              <a:rPr lang="ru-RU" sz="1500" b="1" i="1"/>
            </a:br>
            <a:r>
              <a:rPr lang="ru-RU" sz="1500" b="1" i="1"/>
              <a:t>2026–2030 гг.</a:t>
            </a:r>
            <a:r>
              <a:rPr lang="ru-RU" sz="1500" i="1"/>
              <a:t>, что подтверждает системный подход к развитию отрасли.</a:t>
            </a:r>
          </a:p>
        </p:txBody>
      </p:sp>
    </p:spTree>
    <p:extLst>
      <p:ext uri="{BB962C8B-B14F-4D97-AF65-F5344CB8AC3E}">
        <p14:creationId xmlns:p14="http://schemas.microsoft.com/office/powerpoint/2010/main" val="156461434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Picture 3" descr="D:\Академия управления\фото1\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 rot="10800000">
            <a:off x="5422361" y="72007"/>
            <a:ext cx="3721639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67544" y="375506"/>
            <a:ext cx="8280920" cy="1332148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19313" y="626081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/>
          </a:lstStyle>
          <a:p>
            <a:pPr/>
            <a:r>
              <a:rPr lang="ru-RU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НАРАЩИВАНИЕ ЭКОНОМИЧЕСКОГО ПОТЕНЦИАЛА ЗА СЧЕТ РОСТА ВАЛОВОГО РЕГИОНАЛЬНОГО ПРОДУКТА </a:t>
            </a:r>
            <a:endParaRPr lang="ru-RU" sz="24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385697" y="4342352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pic>
        <p:nvPicPr>
          <p:cNvPr id="2" name="Picture 2" descr="D:\Академия управления\2026\февраль\пиктограммы\1771743709266-019c8427-1411-7458-b9fd-953b5f95606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5" t="8386" r="47623" b="50320"/>
          <a:stretch>
            <a:fillRect/>
          </a:stretch>
        </p:blipFill>
        <p:spPr bwMode="auto">
          <a:xfrm>
            <a:off x="39934" y="1851670"/>
            <a:ext cx="2105021" cy="1784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D:\Академия управления\2026\февраль\пиктограммы\1771743709266-019c8427-1411-7458-b9fd-953b5f95606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8706" r="1278" b="50000"/>
          <a:stretch>
            <a:fillRect/>
          </a:stretch>
        </p:blipFill>
        <p:spPr bwMode="auto">
          <a:xfrm>
            <a:off x="183950" y="3219822"/>
            <a:ext cx="2105021" cy="1784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D:\Академия управления\2026\февраль\пиктограммы\1771743709266-019c8427-1411-7458-b9fd-953b5f95606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9" t="51667" r="49979" b="7039"/>
          <a:stretch>
            <a:fillRect/>
          </a:stretch>
        </p:blipFill>
        <p:spPr bwMode="auto">
          <a:xfrm>
            <a:off x="3923928" y="1883535"/>
            <a:ext cx="2105021" cy="1784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D:\Академия управления\2026\февраль\пиктограммы\1771743709266-019c8427-1411-7458-b9fd-953b5f95606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67" t="52815" r="4211" b="5891"/>
          <a:stretch>
            <a:fillRect/>
          </a:stretch>
        </p:blipFill>
        <p:spPr bwMode="auto">
          <a:xfrm>
            <a:off x="3995677" y="3268070"/>
            <a:ext cx="2105021" cy="1784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835696" y="2067694"/>
            <a:ext cx="2762446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/>
            <a:r>
              <a:rPr lang="ru-RU" b="1"/>
              <a:t>Рост </a:t>
            </a:r>
            <a:r>
              <a:rPr lang="ru-RU"/>
              <a:t>в 6 из 7 регионов (кроме Витебской обл.)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835696" y="2643758"/>
            <a:ext cx="2573960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/>
            <a:r>
              <a:rPr lang="ru-RU" b="1"/>
              <a:t>+1,8% </a:t>
            </a:r>
            <a:r>
              <a:rPr lang="ru-RU"/>
              <a:t>(Могилевская) – </a:t>
            </a:r>
            <a:r>
              <a:rPr lang="ru-RU" b="1"/>
              <a:t>+21,8% </a:t>
            </a:r>
            <a:r>
              <a:rPr lang="ru-RU"/>
              <a:t>(Брестская)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835696" y="3540443"/>
            <a:ext cx="2762446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/>
            <a:r>
              <a:rPr lang="ru-RU" b="1"/>
              <a:t>Рост </a:t>
            </a:r>
            <a:r>
              <a:rPr lang="ru-RU"/>
              <a:t>во всех регионах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835696" y="3940553"/>
            <a:ext cx="2573960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/>
            <a:r>
              <a:rPr lang="ru-RU" b="1"/>
              <a:t>+2,2% </a:t>
            </a:r>
            <a:r>
              <a:rPr lang="ru-RU"/>
              <a:t>(г.Минск) – </a:t>
            </a:r>
            <a:br>
              <a:rPr lang="ru-RU"/>
            </a:br>
            <a:r>
              <a:rPr lang="ru-RU" b="1"/>
              <a:t>+28,1% </a:t>
            </a:r>
            <a:r>
              <a:rPr lang="ru-RU"/>
              <a:t>(Витебская)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805163" y="2067694"/>
            <a:ext cx="3059832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/>
            <a:r>
              <a:rPr lang="ru-RU" b="1"/>
              <a:t>Рост</a:t>
            </a:r>
            <a:r>
              <a:rPr lang="ru-RU"/>
              <a:t> в 4 из 6 областей (кроме Витебской и Гомельской)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805163" y="2643758"/>
            <a:ext cx="2573960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/>
            <a:r>
              <a:rPr lang="ru-RU" b="1"/>
              <a:t>+0,9% </a:t>
            </a:r>
            <a:r>
              <a:rPr lang="ru-RU"/>
              <a:t>(Минская) – </a:t>
            </a:r>
            <a:r>
              <a:rPr lang="ru-RU" b="1"/>
              <a:t>+11,7% </a:t>
            </a:r>
            <a:r>
              <a:rPr lang="ru-RU"/>
              <a:t>(Брестская)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805739" y="3435846"/>
            <a:ext cx="2762446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/>
            <a:r>
              <a:rPr lang="ru-RU" b="1"/>
              <a:t>Рост</a:t>
            </a:r>
            <a:r>
              <a:rPr lang="ru-RU"/>
              <a:t> кроме Гомельской и Гродненской областей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805163" y="4013651"/>
            <a:ext cx="2573960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/>
            <a:r>
              <a:rPr lang="ru-RU" b="1"/>
              <a:t>+3,0% </a:t>
            </a:r>
            <a:r>
              <a:rPr lang="ru-RU"/>
              <a:t>(Витебская) – </a:t>
            </a:r>
            <a:r>
              <a:rPr lang="ru-RU" b="1"/>
              <a:t>+41,0% </a:t>
            </a:r>
            <a:r>
              <a:rPr lang="ru-RU"/>
              <a:t>(Могилевская)</a:t>
            </a:r>
          </a:p>
        </p:txBody>
      </p:sp>
    </p:spTree>
    <p:extLst>
      <p:ext uri="{BB962C8B-B14F-4D97-AF65-F5344CB8AC3E}">
        <p14:creationId xmlns:p14="http://schemas.microsoft.com/office/powerpoint/2010/main" val="1434917427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5536" y="267494"/>
            <a:ext cx="5472608" cy="1638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/>
          </a:lstStyle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500" b="1" i="0" u="none" strike="noStrike" kern="1200" cap="none" spc="0" normalizeH="0" baseline="0" noProof="0">
                <a:ln>
                  <a:noFill/>
                </a:ln>
                <a:solidFill>
                  <a:srgbClr val="0A0A7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ИМПОРТОЗАМЕЩЕНИЕ </a:t>
            </a:r>
            <a:br>
              <a:rPr kumimoji="0" lang="ru-RU" sz="3500" b="1" i="0" u="none" strike="noStrike" kern="1200" cap="none" spc="0" normalizeH="0" baseline="0" noProof="0">
                <a:ln>
                  <a:noFill/>
                </a:ln>
                <a:solidFill>
                  <a:srgbClr val="0A0A7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3500" b="1" i="0" u="none" strike="noStrike" kern="1200" cap="none" spc="0" normalizeH="0" baseline="0" noProof="0">
                <a:ln>
                  <a:noFill/>
                </a:ln>
                <a:solidFill>
                  <a:srgbClr val="0A0A7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 РЕГИОНАХ: ИТОГИ </a:t>
            </a:r>
            <a:br>
              <a:rPr kumimoji="0" lang="ru-RU" sz="3500" b="1" i="0" u="none" strike="noStrike" kern="1200" cap="none" spc="0" normalizeH="0" baseline="0" noProof="0">
                <a:ln>
                  <a:noFill/>
                </a:ln>
                <a:solidFill>
                  <a:srgbClr val="0A0A7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3500" b="1" i="0" u="none" strike="noStrike" kern="1200" cap="none" spc="0" normalizeH="0" baseline="0" noProof="0">
                <a:ln>
                  <a:noFill/>
                </a:ln>
                <a:solidFill>
                  <a:srgbClr val="0A0A7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2025 ГОДА</a:t>
            </a:r>
            <a:endParaRPr kumimoji="0" lang="ru-RU" sz="3500" b="1" i="0" u="none" strike="noStrike" kern="1200" cap="none" spc="0" normalizeH="0" baseline="0" noProof="0">
              <a:ln>
                <a:noFill/>
              </a:ln>
              <a:solidFill>
                <a:srgbClr val="0A0A7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8630105" y="169829"/>
            <a:ext cx="200206" cy="82758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779662"/>
            <a:ext cx="1353256" cy="1015663"/>
          </a:xfrm>
          <a:prstGeom prst="rect">
            <a:avLst/>
          </a:prstGeom>
        </p:spPr>
        <p:txBody>
          <a:bodyPr wrap="none">
            <a:spAutoFit/>
          </a:bodyPr>
          <a:lstStyle>
            <a:defPPr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6000" b="1" i="0" u="none" strike="noStrike" kern="1200" cap="none" spc="0" normalizeH="0" baseline="0" noProof="0">
                <a:ln>
                  <a:noFill/>
                </a:ln>
                <a:solidFill>
                  <a:srgbClr val="0A0A7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189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2596863"/>
            <a:ext cx="1720343" cy="1015663"/>
          </a:xfrm>
          <a:prstGeom prst="rect">
            <a:avLst/>
          </a:prstGeom>
        </p:spPr>
        <p:txBody>
          <a:bodyPr wrap="none">
            <a:spAutoFit/>
          </a:bodyPr>
          <a:lstStyle>
            <a:defPPr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6000" b="1" i="0" u="none" strike="noStrike" kern="1200" cap="none" spc="0" normalizeH="0" baseline="0" noProof="0">
                <a:ln>
                  <a:noFill/>
                </a:ln>
                <a:solidFill>
                  <a:srgbClr val="0A0A7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33,3</a:t>
            </a:r>
            <a:r>
              <a:rPr kumimoji="0" lang="ru-RU" sz="6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6000" b="1" i="0" u="none" strike="noStrike" kern="1200" cap="none" spc="0" normalizeH="0" baseline="0" noProof="0">
              <a:ln>
                <a:noFill/>
              </a:ln>
              <a:solidFill>
                <a:srgbClr val="0A0A7C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63688" y="2229782"/>
            <a:ext cx="2516715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srgbClr val="0A0A7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реализовано проектов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979712" y="3033345"/>
            <a:ext cx="1493870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млрд рублей</a:t>
            </a:r>
            <a:endParaRPr kumimoji="0" lang="ru-RU" sz="1800" b="1" i="0" u="none" strike="noStrike" kern="1200" cap="none" spc="0" normalizeH="0" baseline="0" noProof="0">
              <a:ln>
                <a:noFill/>
              </a:ln>
              <a:solidFill>
                <a:srgbClr val="0A0A7C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95536" y="2715766"/>
            <a:ext cx="3870176" cy="0"/>
          </a:xfrm>
          <a:prstGeom prst="line">
            <a:avLst/>
          </a:prstGeom>
          <a:ln w="19050">
            <a:solidFill>
              <a:srgbClr val="0A0A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2514332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51520" y="483470"/>
            <a:ext cx="7416824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/>
          </a:lstStyle>
          <a:p>
            <a:pPr>
              <a:lnSpc>
                <a:spcPts val="4000"/>
              </a:lnSpc>
            </a:pPr>
            <a:r>
              <a:rPr lang="ru-RU" sz="3600" b="1">
                <a:solidFill>
                  <a:srgbClr val="0A0A7C"/>
                </a:solidFill>
              </a:rPr>
              <a:t>             ИТОГИ РАБОТЫ АПК</a:t>
            </a:r>
            <a:endParaRPr lang="ru-RU" sz="3500" b="1">
              <a:solidFill>
                <a:srgbClr val="0A0A7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7449862" y="-397722"/>
            <a:ext cx="544977" cy="2268253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637399" y="483518"/>
            <a:ext cx="2223301" cy="553998"/>
          </a:xfrm>
          <a:prstGeom prst="rect">
            <a:avLst/>
          </a:prstGeom>
        </p:spPr>
        <p:txBody>
          <a:bodyPr wrap="none">
            <a:spAutoFit/>
          </a:bodyPr>
          <a:lstStyle>
            <a:defPPr/>
          </a:lstStyle>
          <a:p>
            <a:pPr/>
            <a:r>
              <a:rPr lang="ru-RU" sz="3000" b="1">
                <a:solidFill>
                  <a:schemeClr val="bg1"/>
                </a:solidFill>
              </a:rPr>
              <a:t>В 2025 ГОДУ</a:t>
            </a:r>
          </a:p>
        </p:txBody>
      </p:sp>
    </p:spTree>
    <p:extLst>
      <p:ext uri="{BB962C8B-B14F-4D97-AF65-F5344CB8AC3E}">
        <p14:creationId xmlns:p14="http://schemas.microsoft.com/office/powerpoint/2010/main" val="3201017495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7987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269091" y="7986"/>
            <a:ext cx="346722" cy="890553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95486"/>
            <a:ext cx="8244408" cy="569387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100" b="1" i="0" u="none" strike="noStrike" kern="1200" cap="none" spc="0" normalizeH="0" baseline="0" noProof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ИНИЦИАТИВА «ОДИН РАЙОН – ОДИН ПРОЕКТ»</a:t>
            </a:r>
          </a:p>
        </p:txBody>
      </p:sp>
    </p:spTree>
    <p:extLst>
      <p:ext uri="{BB962C8B-B14F-4D97-AF65-F5344CB8AC3E}">
        <p14:creationId xmlns:p14="http://schemas.microsoft.com/office/powerpoint/2010/main" val="1822560880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34909" y="267494"/>
            <a:ext cx="47411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/>
          </a:lstStyle>
          <a:p>
            <a:pPr>
              <a:lnSpc>
                <a:spcPts val="3600"/>
              </a:lnSpc>
            </a:pPr>
            <a:r>
              <a:rPr lang="ru-RU" sz="3600" b="1">
                <a:solidFill>
                  <a:srgbClr val="182C7F"/>
                </a:solidFill>
              </a:rPr>
              <a:t>ОБЕСПЕЧЕННОСТЬ </a:t>
            </a:r>
            <a:br>
              <a:rPr lang="ru-RU" sz="3600" b="1">
                <a:solidFill>
                  <a:srgbClr val="182C7F"/>
                </a:solidFill>
              </a:rPr>
            </a:br>
            <a:r>
              <a:rPr lang="ru-RU" sz="3600" b="1">
                <a:solidFill>
                  <a:srgbClr val="182C7F"/>
                </a:solidFill>
              </a:rPr>
              <a:t>ЖИЛЬЕМ</a:t>
            </a:r>
            <a:endParaRPr lang="ru-RU" sz="3500" b="1">
              <a:solidFill>
                <a:srgbClr val="182C7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6416721" y="-1057398"/>
            <a:ext cx="1152129" cy="388843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/>
          </a:lstStyle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120579" y="450606"/>
            <a:ext cx="3672408" cy="923330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/>
            <a:r>
              <a:rPr lang="ru-RU">
                <a:solidFill>
                  <a:schemeClr val="bg1"/>
                </a:solidFill>
              </a:rPr>
              <a:t>ОДНО ИЗ ЛИДИРУЮЩИХ МЕСТ в СНГ по уровню обеспеченности населения жильем</a:t>
            </a:r>
          </a:p>
        </p:txBody>
      </p:sp>
    </p:spTree>
    <p:extLst>
      <p:ext uri="{BB962C8B-B14F-4D97-AF65-F5344CB8AC3E}">
        <p14:creationId xmlns:p14="http://schemas.microsoft.com/office/powerpoint/2010/main" val="2924068075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r="http://schemas.openxmlformats.org/officeDocument/2006/relationships"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(16:9)</PresentationFormat>
  <Paragraphs>49</Paragraphs>
  <Slides>17</Slides>
  <Notes>0</Notes>
  <TotalTime>6707</TotalTime>
  <HiddenSlides>0</HiddenSlides>
  <MMClips>0</MMClips>
  <ScaleCrop>0</ScaleCrop>
  <HeadingPairs>
    <vt:vector baseType="variant" size="6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baseType="lpstr" size="20">
      <vt:lpstr>Arial</vt:lpstr>
      <vt:lpstr>Calibri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19.1200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Презентация PowerPoint</dc:title>
  <dc:creator>Александр</dc:creator>
  <cp:lastModifiedBy>Карпухина Ирина Алексеевна</cp:lastModifiedBy>
  <cp:revision>369</cp:revision>
  <dcterms:created xsi:type="dcterms:W3CDTF">2024-07-24T10:48:12Z</dcterms:created>
  <dcterms:modified xsi:type="dcterms:W3CDTF">2026-03-16T09:16:18Z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968575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S11.0.1</vt:lpwstr>
  </property>
</Properties>
</file>