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3"/>
  </p:notesMasterIdLst>
  <p:sldIdLst>
    <p:sldId id="269" r:id="rId2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08927"/>
    <a:srgbClr val="9FC95D"/>
    <a:srgbClr val="99C63D"/>
    <a:srgbClr val="7BB54D"/>
    <a:srgbClr val="729D51"/>
    <a:srgbClr val="699841"/>
    <a:srgbClr val="EBF7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C1DC-783A-4836-B0BC-EC1D916E88E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58C3-7842-484A-9B79-E9456223C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1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458C3-7842-484A-9B79-E9456223C62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25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914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96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285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25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675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19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0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10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33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9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313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77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09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646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71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4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5771-7F2B-419A-A9CB-03F5FD3363D2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36B74E-94FC-4BCD-801E-32783E79D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99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2707440-ECA5-4C66-A938-B7C79E237E92}"/>
              </a:ext>
            </a:extLst>
          </p:cNvPr>
          <p:cNvSpPr/>
          <p:nvPr/>
        </p:nvSpPr>
        <p:spPr>
          <a:xfrm>
            <a:off x="230691" y="692696"/>
            <a:ext cx="3456384" cy="4536504"/>
          </a:xfrm>
          <a:prstGeom prst="rect">
            <a:avLst/>
          </a:prstGeom>
          <a:solidFill>
            <a:srgbClr val="50892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97693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05786" y="1908584"/>
            <a:ext cx="48075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Отец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Шкалёв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Андрей Владимирович, 1981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Мать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Шкалёва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Алла Игоревна,1985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Дети: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Руслан, 2007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Виктория, 2012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р.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София, 2016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г.р. </a:t>
            </a: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607936"/>
            <a:ext cx="454980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Семья </a:t>
            </a:r>
            <a:r>
              <a:rPr lang="ru-RU" sz="25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Шкалёвых</a:t>
            </a:r>
            <a:r>
              <a:rPr lang="ru-RU" sz="25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Витебская </a:t>
            </a:r>
            <a:r>
              <a:rPr lang="ru-RU" sz="1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область, г. </a:t>
            </a:r>
            <a:r>
              <a:rPr lang="ru-RU" sz="1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Поставы</a:t>
            </a:r>
            <a:endParaRPr lang="ru-RU" sz="1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8481710B-B052-49FB-9213-BEF9F6BC4B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73" t="14223" r="9876" b="27280"/>
          <a:stretch/>
        </p:blipFill>
        <p:spPr bwMode="auto">
          <a:xfrm>
            <a:off x="7761241" y="0"/>
            <a:ext cx="1382759" cy="77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A99B511-EFFF-4EC1-A3A6-02A14BEC6B57}"/>
              </a:ext>
            </a:extLst>
          </p:cNvPr>
          <p:cNvSpPr txBox="1"/>
          <p:nvPr/>
        </p:nvSpPr>
        <p:spPr>
          <a:xfrm>
            <a:off x="5203059" y="4601629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«Живём, любовь свою храня,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сможем всё – ведь мы семья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FF91735-A37E-492E-915A-87D9A41B3236}"/>
              </a:ext>
            </a:extLst>
          </p:cNvPr>
          <p:cNvSpPr txBox="1"/>
          <p:nvPr/>
        </p:nvSpPr>
        <p:spPr>
          <a:xfrm>
            <a:off x="857224" y="5286388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Семейная традиция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 такие праздники как Новый год, Рождество, Пасха мы только своей семьей собираемся дома. А еще каждый год ездим по городам Беларуси и посещаем памятные места, чтобы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привить детям любовь к нашей Родине»</a:t>
            </a:r>
            <a:endParaRPr lang="ru-RU" sz="16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5C05A78-F1FE-4B6A-90AE-6EDBDF024A96}"/>
              </a:ext>
            </a:extLst>
          </p:cNvPr>
          <p:cNvSpPr txBox="1"/>
          <p:nvPr/>
        </p:nvSpPr>
        <p:spPr>
          <a:xfrm>
            <a:off x="7913291" y="758122"/>
            <a:ext cx="151216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solidFill>
                  <a:srgbClr val="FF0000"/>
                </a:solidFill>
              </a:rPr>
              <a:t>Сям</a:t>
            </a:r>
            <a:r>
              <a:rPr lang="en-US" sz="1400" dirty="0">
                <a:solidFill>
                  <a:srgbClr val="FF0000"/>
                </a:solidFill>
              </a:rPr>
              <a:t>’</a:t>
            </a:r>
            <a:r>
              <a:rPr lang="ru-RU" sz="1400" dirty="0">
                <a:solidFill>
                  <a:srgbClr val="FF0000"/>
                </a:solidFill>
              </a:rPr>
              <a:t>я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2022</a:t>
            </a:r>
          </a:p>
          <a:p>
            <a:pPr>
              <a:lnSpc>
                <a:spcPts val="1400"/>
              </a:lnSpc>
            </a:pPr>
            <a:r>
              <a:rPr lang="ru-RU" sz="1400" dirty="0"/>
              <a:t>          года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81160B6-CFC1-47C8-AAB7-7D08AC88B292}"/>
              </a:ext>
            </a:extLst>
          </p:cNvPr>
          <p:cNvSpPr txBox="1"/>
          <p:nvPr/>
        </p:nvSpPr>
        <p:spPr>
          <a:xfrm>
            <a:off x="7582470" y="915444"/>
            <a:ext cx="1010826" cy="400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ru-RU" sz="900" i="1" dirty="0"/>
              <a:t>пяты </a:t>
            </a:r>
            <a:r>
              <a:rPr lang="en-US" sz="900" i="1" dirty="0"/>
              <a:t/>
            </a:r>
            <a:br>
              <a:rPr lang="en-US" sz="900" i="1" dirty="0"/>
            </a:br>
            <a:r>
              <a:rPr lang="ru-RU" sz="900" i="1" dirty="0" err="1"/>
              <a:t>рэспубліканскі</a:t>
            </a:r>
            <a:r>
              <a:rPr lang="en-US" sz="900" i="1" dirty="0"/>
              <a:t/>
            </a:r>
            <a:br>
              <a:rPr lang="en-US" sz="900" i="1" dirty="0"/>
            </a:br>
            <a:r>
              <a:rPr lang="ru-RU" sz="900" i="1" dirty="0"/>
              <a:t> конкурс</a:t>
            </a:r>
            <a:endParaRPr lang="ru-RU" sz="9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72CEEAD-9B0A-4E05-893E-B85266E19DA7}"/>
              </a:ext>
            </a:extLst>
          </p:cNvPr>
          <p:cNvSpPr txBox="1"/>
          <p:nvPr/>
        </p:nvSpPr>
        <p:spPr>
          <a:xfrm>
            <a:off x="3738254" y="4607034"/>
            <a:ext cx="1572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девиз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</p:txBody>
      </p:sp>
      <p:pic>
        <p:nvPicPr>
          <p:cNvPr id="15" name="Рисунок 14" descr="0-02-05-94708cca04ab6b153a9bff8801ed70f6b9f3c4d0f0e60d65bdafad91892f9aa1_80da57dbfba0d0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785794"/>
            <a:ext cx="2718037" cy="407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14967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1826</TotalTime>
  <Words>68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                               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Прогнозные показатели в области содействия занятости населения и их поквартальные значения  на 2018 год по Брестской области</dc:title>
  <dc:creator>Кулаковская Галина Юрьевна</dc:creator>
  <cp:lastModifiedBy>User</cp:lastModifiedBy>
  <cp:revision>87</cp:revision>
  <cp:lastPrinted>2018-12-28T15:48:38Z</cp:lastPrinted>
  <dcterms:created xsi:type="dcterms:W3CDTF">2018-06-25T14:30:39Z</dcterms:created>
  <dcterms:modified xsi:type="dcterms:W3CDTF">2022-04-14T13:07:44Z</dcterms:modified>
</cp:coreProperties>
</file>